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73" r:id="rId2"/>
    <p:sldId id="452" r:id="rId3"/>
    <p:sldId id="454" r:id="rId4"/>
    <p:sldId id="477" r:id="rId5"/>
    <p:sldId id="455" r:id="rId6"/>
    <p:sldId id="507" r:id="rId7"/>
    <p:sldId id="508" r:id="rId8"/>
    <p:sldId id="505" r:id="rId9"/>
    <p:sldId id="509" r:id="rId10"/>
    <p:sldId id="503" r:id="rId11"/>
    <p:sldId id="510" r:id="rId12"/>
    <p:sldId id="504" r:id="rId13"/>
    <p:sldId id="456" r:id="rId14"/>
    <p:sldId id="44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64E22A-0900-6B40-490C-DD01AE225E79}" v="66" dt="2024-05-30T19:50:15.094"/>
    <p1510:client id="{4A75737B-1111-0B05-C868-DDD87B80AC98}" v="73" dt="2024-05-30T19:46:56.508"/>
    <p1510:client id="{9F967E9F-DAB0-C923-2DBE-850DB9B103E4}" v="160" dt="2024-05-31T17:16:44.416"/>
    <p1510:client id="{AE858C59-9BD8-2403-7BCF-98004AF971BC}" v="12" dt="2024-05-30T19:28:40.452"/>
    <p1510:client id="{AF2DC5D7-5CBF-69B9-880D-3B70D27DBDAE}" v="411" dt="2024-05-30T19:22:13.4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9"/>
  </p:normalViewPr>
  <p:slideViewPr>
    <p:cSldViewPr snapToGrid="0">
      <p:cViewPr varScale="1">
        <p:scale>
          <a:sx n="97" d="100"/>
          <a:sy n="97" d="100"/>
        </p:scale>
        <p:origin x="106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84B541-4CA7-49D8-A629-CF358B6A3D08}" type="datetimeFigureOut">
              <a:t>11/25/24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2D9DE3-DF06-4712-A5F3-5525C54465B2}" type="slidenum">
              <a:t>‹#›</a:t>
            </a:fld>
            <a:endParaRPr lang="en-US"/>
          </a:p>
        </p:txBody>
      </p:sp>
    </p:spTree>
    <p:extLst>
      <p:ext uri="{BB962C8B-B14F-4D97-AF65-F5344CB8AC3E}">
        <p14:creationId xmlns:p14="http://schemas.microsoft.com/office/powerpoint/2010/main" val="26681115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a:solidFill>
                  <a:srgbClr val="000000"/>
                </a:solidFill>
                <a:effectLst/>
                <a:latin typeface="Arial" panose="020B0604020202020204" pitchFamily="34" charset="0"/>
              </a:rPr>
              <a:t>Hi everyone,</a:t>
            </a:r>
            <a:endParaRPr lang="en-US" b="0">
              <a:effectLst/>
            </a:endParaRPr>
          </a:p>
          <a:p>
            <a:pPr rtl="0">
              <a:spcBef>
                <a:spcPts val="0"/>
              </a:spcBef>
              <a:spcAft>
                <a:spcPts val="0"/>
              </a:spcAft>
            </a:pPr>
            <a:r>
              <a:rPr lang="en-US" sz="1800" b="0" i="0" u="none" strike="noStrike">
                <a:solidFill>
                  <a:srgbClr val="000000"/>
                </a:solidFill>
                <a:effectLst/>
                <a:latin typeface="Arial" panose="020B0604020202020204" pitchFamily="34" charset="0"/>
              </a:rPr>
              <a:t>Good afternoon,</a:t>
            </a:r>
            <a:endParaRPr lang="en-US" b="0">
              <a:effectLst/>
            </a:endParaRPr>
          </a:p>
          <a:p>
            <a:pPr rtl="0">
              <a:spcBef>
                <a:spcPts val="0"/>
              </a:spcBef>
              <a:spcAft>
                <a:spcPts val="0"/>
              </a:spcAft>
            </a:pPr>
            <a:r>
              <a:rPr lang="en-US" sz="1800" b="0" i="0" u="none" strike="noStrike">
                <a:solidFill>
                  <a:srgbClr val="000000"/>
                </a:solidFill>
                <a:effectLst/>
                <a:latin typeface="Arial" panose="020B0604020202020204" pitchFamily="34" charset="0"/>
              </a:rPr>
              <a:t>This is Jurdana </a:t>
            </a:r>
            <a:r>
              <a:rPr lang="en-US" sz="1800" b="0" i="0" u="none" strike="noStrike" err="1">
                <a:solidFill>
                  <a:srgbClr val="000000"/>
                </a:solidFill>
                <a:effectLst/>
                <a:latin typeface="Arial" panose="020B0604020202020204" pitchFamily="34" charset="0"/>
              </a:rPr>
              <a:t>masuma</a:t>
            </a:r>
            <a:r>
              <a:rPr lang="en-US" sz="1800" b="0" i="0" u="none" strike="noStrike">
                <a:solidFill>
                  <a:srgbClr val="000000"/>
                </a:solidFill>
                <a:effectLst/>
                <a:latin typeface="Arial" panose="020B0604020202020204" pitchFamily="34" charset="0"/>
              </a:rPr>
              <a:t> </a:t>
            </a:r>
            <a:r>
              <a:rPr lang="en-US" sz="1800" b="0" i="0" u="none" strike="noStrike" err="1">
                <a:solidFill>
                  <a:srgbClr val="000000"/>
                </a:solidFill>
                <a:effectLst/>
                <a:latin typeface="Arial" panose="020B0604020202020204" pitchFamily="34" charset="0"/>
              </a:rPr>
              <a:t>iqrah</a:t>
            </a:r>
            <a:endParaRPr lang="en-US" b="0">
              <a:effectLst/>
            </a:endParaRPr>
          </a:p>
          <a:p>
            <a:pPr rtl="0">
              <a:spcBef>
                <a:spcPts val="0"/>
              </a:spcBef>
              <a:spcAft>
                <a:spcPts val="0"/>
              </a:spcAft>
            </a:pPr>
            <a:r>
              <a:rPr lang="en-US" sz="1800" b="0" i="0" u="none" strike="noStrike">
                <a:solidFill>
                  <a:srgbClr val="000000"/>
                </a:solidFill>
                <a:effectLst/>
                <a:latin typeface="Arial" panose="020B0604020202020204" pitchFamily="34" charset="0"/>
              </a:rPr>
              <a:t>Today </a:t>
            </a:r>
            <a:r>
              <a:rPr lang="en-US" sz="1800" b="0" i="0" u="none" strike="noStrike" err="1">
                <a:solidFill>
                  <a:srgbClr val="000000"/>
                </a:solidFill>
                <a:effectLst/>
                <a:latin typeface="Arial" panose="020B0604020202020204" pitchFamily="34" charset="0"/>
              </a:rPr>
              <a:t>im</a:t>
            </a:r>
            <a:r>
              <a:rPr lang="en-US" sz="1800" b="0" i="0" u="none" strike="noStrike">
                <a:solidFill>
                  <a:srgbClr val="000000"/>
                </a:solidFill>
                <a:effectLst/>
                <a:latin typeface="Arial" panose="020B0604020202020204" pitchFamily="34" charset="0"/>
              </a:rPr>
              <a:t> going to present my doctoral dissertation proposal on “polar sea ice…….)</a:t>
            </a:r>
            <a:endParaRPr lang="en-US" b="0">
              <a:effectLst/>
            </a:endParaRPr>
          </a:p>
          <a:p>
            <a:br>
              <a:rPr lang="en-US"/>
            </a:br>
            <a:endParaRPr lang="en-US"/>
          </a:p>
        </p:txBody>
      </p:sp>
      <p:sp>
        <p:nvSpPr>
          <p:cNvPr id="4" name="Date Placeholder 3"/>
          <p:cNvSpPr>
            <a:spLocks noGrp="1"/>
          </p:cNvSpPr>
          <p:nvPr>
            <p:ph type="dt" idx="1"/>
          </p:nvPr>
        </p:nvSpPr>
        <p:spPr/>
        <p:txBody>
          <a:bodyPr/>
          <a:lstStyle/>
          <a:p>
            <a:r>
              <a:rPr lang="en-US"/>
              <a:t>11/3/2021</a:t>
            </a:r>
          </a:p>
        </p:txBody>
      </p:sp>
      <p:sp>
        <p:nvSpPr>
          <p:cNvPr id="5" name="Footer Placeholder 4"/>
          <p:cNvSpPr>
            <a:spLocks noGrp="1"/>
          </p:cNvSpPr>
          <p:nvPr>
            <p:ph type="ftr" sz="quarter" idx="4"/>
          </p:nvPr>
        </p:nvSpPr>
        <p:spPr/>
        <p:txBody>
          <a:bodyPr/>
          <a:lstStyle/>
          <a:p>
            <a:endParaRPr lang="en-US"/>
          </a:p>
        </p:txBody>
      </p:sp>
      <p:sp>
        <p:nvSpPr>
          <p:cNvPr id="6" name="Slide Number Placeholder 5"/>
          <p:cNvSpPr>
            <a:spLocks noGrp="1"/>
          </p:cNvSpPr>
          <p:nvPr>
            <p:ph type="sldNum" sz="quarter" idx="5"/>
          </p:nvPr>
        </p:nvSpPr>
        <p:spPr/>
        <p:txBody>
          <a:bodyPr/>
          <a:lstStyle/>
          <a:p>
            <a:fld id="{09808A04-4F30-4D14-A4A3-903948F17865}" type="slidenum">
              <a:rPr lang="en-US" smtClean="0"/>
              <a:t>1</a:t>
            </a:fld>
            <a:endParaRPr lang="en-US"/>
          </a:p>
        </p:txBody>
      </p:sp>
    </p:spTree>
    <p:extLst>
      <p:ext uri="{BB962C8B-B14F-4D97-AF65-F5344CB8AC3E}">
        <p14:creationId xmlns:p14="http://schemas.microsoft.com/office/powerpoint/2010/main" val="31486118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
          </p:nvPr>
        </p:nvSpPr>
        <p:spPr/>
        <p:txBody>
          <a:bodyPr/>
          <a:lstStyle/>
          <a:p>
            <a:r>
              <a:rPr lang="en-US"/>
              <a:t>11/3/2021</a:t>
            </a:r>
          </a:p>
        </p:txBody>
      </p:sp>
      <p:sp>
        <p:nvSpPr>
          <p:cNvPr id="5" name="Footer Placeholder 4"/>
          <p:cNvSpPr>
            <a:spLocks noGrp="1"/>
          </p:cNvSpPr>
          <p:nvPr>
            <p:ph type="ftr" sz="quarter" idx="4"/>
          </p:nvPr>
        </p:nvSpPr>
        <p:spPr/>
        <p:txBody>
          <a:bodyPr/>
          <a:lstStyle/>
          <a:p>
            <a:endParaRPr lang="en-US"/>
          </a:p>
        </p:txBody>
      </p:sp>
      <p:sp>
        <p:nvSpPr>
          <p:cNvPr id="6" name="Slide Number Placeholder 5"/>
          <p:cNvSpPr>
            <a:spLocks noGrp="1"/>
          </p:cNvSpPr>
          <p:nvPr>
            <p:ph type="sldNum" sz="quarter" idx="5"/>
          </p:nvPr>
        </p:nvSpPr>
        <p:spPr/>
        <p:txBody>
          <a:bodyPr/>
          <a:lstStyle/>
          <a:p>
            <a:fld id="{09808A04-4F30-4D14-A4A3-903948F17865}" type="slidenum">
              <a:rPr lang="en-US" smtClean="0"/>
              <a:t>13</a:t>
            </a:fld>
            <a:endParaRPr lang="en-US"/>
          </a:p>
        </p:txBody>
      </p:sp>
    </p:spTree>
    <p:extLst>
      <p:ext uri="{BB962C8B-B14F-4D97-AF65-F5344CB8AC3E}">
        <p14:creationId xmlns:p14="http://schemas.microsoft.com/office/powerpoint/2010/main" val="3350336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fontAlgn="base"/>
            <a:r>
              <a:rPr lang="en-US" sz="2400" b="0" i="0">
                <a:solidFill>
                  <a:srgbClr val="000000"/>
                </a:solidFill>
                <a:effectLst/>
                <a:latin typeface="Segoe UI" panose="020B0502040204020203" pitchFamily="34" charset="0"/>
              </a:rPr>
              <a:t>Manually labeled data time consuming</a:t>
            </a:r>
          </a:p>
        </p:txBody>
      </p:sp>
      <p:sp>
        <p:nvSpPr>
          <p:cNvPr id="4" name="Date Placeholder 3"/>
          <p:cNvSpPr>
            <a:spLocks noGrp="1"/>
          </p:cNvSpPr>
          <p:nvPr>
            <p:ph type="dt" idx="1"/>
          </p:nvPr>
        </p:nvSpPr>
        <p:spPr/>
        <p:txBody>
          <a:bodyPr/>
          <a:lstStyle/>
          <a:p>
            <a:r>
              <a:rPr lang="en-US"/>
              <a:t>11/3/2021</a:t>
            </a:r>
          </a:p>
        </p:txBody>
      </p:sp>
      <p:sp>
        <p:nvSpPr>
          <p:cNvPr id="5" name="Footer Placeholder 4"/>
          <p:cNvSpPr>
            <a:spLocks noGrp="1"/>
          </p:cNvSpPr>
          <p:nvPr>
            <p:ph type="ftr" sz="quarter" idx="4"/>
          </p:nvPr>
        </p:nvSpPr>
        <p:spPr/>
        <p:txBody>
          <a:bodyPr/>
          <a:lstStyle/>
          <a:p>
            <a:endParaRPr lang="en-US"/>
          </a:p>
        </p:txBody>
      </p:sp>
      <p:sp>
        <p:nvSpPr>
          <p:cNvPr id="6" name="Slide Number Placeholder 5"/>
          <p:cNvSpPr>
            <a:spLocks noGrp="1"/>
          </p:cNvSpPr>
          <p:nvPr>
            <p:ph type="sldNum" sz="quarter" idx="5"/>
          </p:nvPr>
        </p:nvSpPr>
        <p:spPr/>
        <p:txBody>
          <a:bodyPr/>
          <a:lstStyle/>
          <a:p>
            <a:fld id="{09808A04-4F30-4D14-A4A3-903948F17865}" type="slidenum">
              <a:rPr lang="en-US" smtClean="0"/>
              <a:t>2</a:t>
            </a:fld>
            <a:endParaRPr lang="en-US"/>
          </a:p>
        </p:txBody>
      </p:sp>
    </p:spTree>
    <p:extLst>
      <p:ext uri="{BB962C8B-B14F-4D97-AF65-F5344CB8AC3E}">
        <p14:creationId xmlns:p14="http://schemas.microsoft.com/office/powerpoint/2010/main" val="18754234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
          </p:nvPr>
        </p:nvSpPr>
        <p:spPr/>
        <p:txBody>
          <a:bodyPr/>
          <a:lstStyle/>
          <a:p>
            <a:r>
              <a:rPr lang="en-US"/>
              <a:t>11/3/2021</a:t>
            </a:r>
          </a:p>
        </p:txBody>
      </p:sp>
      <p:sp>
        <p:nvSpPr>
          <p:cNvPr id="5" name="Footer Placeholder 4"/>
          <p:cNvSpPr>
            <a:spLocks noGrp="1"/>
          </p:cNvSpPr>
          <p:nvPr>
            <p:ph type="ftr" sz="quarter" idx="4"/>
          </p:nvPr>
        </p:nvSpPr>
        <p:spPr/>
        <p:txBody>
          <a:bodyPr/>
          <a:lstStyle/>
          <a:p>
            <a:endParaRPr lang="en-US"/>
          </a:p>
        </p:txBody>
      </p:sp>
      <p:sp>
        <p:nvSpPr>
          <p:cNvPr id="6" name="Slide Number Placeholder 5"/>
          <p:cNvSpPr>
            <a:spLocks noGrp="1"/>
          </p:cNvSpPr>
          <p:nvPr>
            <p:ph type="sldNum" sz="quarter" idx="5"/>
          </p:nvPr>
        </p:nvSpPr>
        <p:spPr/>
        <p:txBody>
          <a:bodyPr/>
          <a:lstStyle/>
          <a:p>
            <a:fld id="{09808A04-4F30-4D14-A4A3-903948F17865}" type="slidenum">
              <a:rPr lang="en-US" smtClean="0"/>
              <a:t>4</a:t>
            </a:fld>
            <a:endParaRPr lang="en-US"/>
          </a:p>
        </p:txBody>
      </p:sp>
    </p:spTree>
    <p:extLst>
      <p:ext uri="{BB962C8B-B14F-4D97-AF65-F5344CB8AC3E}">
        <p14:creationId xmlns:p14="http://schemas.microsoft.com/office/powerpoint/2010/main" val="12071003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
          </p:nvPr>
        </p:nvSpPr>
        <p:spPr/>
        <p:txBody>
          <a:bodyPr/>
          <a:lstStyle/>
          <a:p>
            <a:r>
              <a:rPr lang="en-US"/>
              <a:t>11/3/2021</a:t>
            </a:r>
          </a:p>
        </p:txBody>
      </p:sp>
      <p:sp>
        <p:nvSpPr>
          <p:cNvPr id="5" name="Footer Placeholder 4"/>
          <p:cNvSpPr>
            <a:spLocks noGrp="1"/>
          </p:cNvSpPr>
          <p:nvPr>
            <p:ph type="ftr" sz="quarter" idx="4"/>
          </p:nvPr>
        </p:nvSpPr>
        <p:spPr/>
        <p:txBody>
          <a:bodyPr/>
          <a:lstStyle/>
          <a:p>
            <a:endParaRPr lang="en-US"/>
          </a:p>
        </p:txBody>
      </p:sp>
      <p:sp>
        <p:nvSpPr>
          <p:cNvPr id="6" name="Slide Number Placeholder 5"/>
          <p:cNvSpPr>
            <a:spLocks noGrp="1"/>
          </p:cNvSpPr>
          <p:nvPr>
            <p:ph type="sldNum" sz="quarter" idx="5"/>
          </p:nvPr>
        </p:nvSpPr>
        <p:spPr/>
        <p:txBody>
          <a:bodyPr/>
          <a:lstStyle/>
          <a:p>
            <a:fld id="{09808A04-4F30-4D14-A4A3-903948F17865}" type="slidenum">
              <a:rPr lang="en-US" smtClean="0"/>
              <a:t>5</a:t>
            </a:fld>
            <a:endParaRPr lang="en-US"/>
          </a:p>
        </p:txBody>
      </p:sp>
    </p:spTree>
    <p:extLst>
      <p:ext uri="{BB962C8B-B14F-4D97-AF65-F5344CB8AC3E}">
        <p14:creationId xmlns:p14="http://schemas.microsoft.com/office/powerpoint/2010/main" val="3487817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1EB935-4533-B1CB-B978-35687F392B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C70225-71B1-F9FE-BAF4-932592968E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F0BC750-F285-4A83-E798-1205E3A385CD}"/>
              </a:ext>
            </a:extLst>
          </p:cNvPr>
          <p:cNvSpPr>
            <a:spLocks noGrp="1"/>
          </p:cNvSpPr>
          <p:nvPr>
            <p:ph type="body" idx="1"/>
          </p:nvPr>
        </p:nvSpPr>
        <p:spPr/>
        <p:txBody>
          <a:bodyPr/>
          <a:lstStyle/>
          <a:p>
            <a:endParaRPr lang="en-US"/>
          </a:p>
        </p:txBody>
      </p:sp>
      <p:sp>
        <p:nvSpPr>
          <p:cNvPr id="4" name="Date Placeholder 3">
            <a:extLst>
              <a:ext uri="{FF2B5EF4-FFF2-40B4-BE49-F238E27FC236}">
                <a16:creationId xmlns:a16="http://schemas.microsoft.com/office/drawing/2014/main" id="{990A3BB2-10C7-26C9-D5CC-0201AF660E96}"/>
              </a:ext>
            </a:extLst>
          </p:cNvPr>
          <p:cNvSpPr>
            <a:spLocks noGrp="1"/>
          </p:cNvSpPr>
          <p:nvPr>
            <p:ph type="dt" idx="1"/>
          </p:nvPr>
        </p:nvSpPr>
        <p:spPr/>
        <p:txBody>
          <a:bodyPr/>
          <a:lstStyle/>
          <a:p>
            <a:r>
              <a:rPr lang="en-US"/>
              <a:t>11/3/2021</a:t>
            </a:r>
          </a:p>
        </p:txBody>
      </p:sp>
      <p:sp>
        <p:nvSpPr>
          <p:cNvPr id="5" name="Footer Placeholder 4">
            <a:extLst>
              <a:ext uri="{FF2B5EF4-FFF2-40B4-BE49-F238E27FC236}">
                <a16:creationId xmlns:a16="http://schemas.microsoft.com/office/drawing/2014/main" id="{27501B2E-57F5-9027-10EB-54A3AAE75532}"/>
              </a:ext>
            </a:extLst>
          </p:cNvPr>
          <p:cNvSpPr>
            <a:spLocks noGrp="1"/>
          </p:cNvSpPr>
          <p:nvPr>
            <p:ph type="ftr" sz="quarter" idx="4"/>
          </p:nvPr>
        </p:nvSpPr>
        <p:spPr/>
        <p:txBody>
          <a:bodyPr/>
          <a:lstStyle/>
          <a:p>
            <a:endParaRPr lang="en-US"/>
          </a:p>
        </p:txBody>
      </p:sp>
      <p:sp>
        <p:nvSpPr>
          <p:cNvPr id="6" name="Slide Number Placeholder 5">
            <a:extLst>
              <a:ext uri="{FF2B5EF4-FFF2-40B4-BE49-F238E27FC236}">
                <a16:creationId xmlns:a16="http://schemas.microsoft.com/office/drawing/2014/main" id="{03FECF68-66A9-D222-C0FF-1B3374032154}"/>
              </a:ext>
            </a:extLst>
          </p:cNvPr>
          <p:cNvSpPr>
            <a:spLocks noGrp="1"/>
          </p:cNvSpPr>
          <p:nvPr>
            <p:ph type="sldNum" sz="quarter" idx="5"/>
          </p:nvPr>
        </p:nvSpPr>
        <p:spPr/>
        <p:txBody>
          <a:bodyPr/>
          <a:lstStyle/>
          <a:p>
            <a:fld id="{09808A04-4F30-4D14-A4A3-903948F17865}" type="slidenum">
              <a:rPr lang="en-US" smtClean="0"/>
              <a:t>6</a:t>
            </a:fld>
            <a:endParaRPr lang="en-US"/>
          </a:p>
        </p:txBody>
      </p:sp>
    </p:spTree>
    <p:extLst>
      <p:ext uri="{BB962C8B-B14F-4D97-AF65-F5344CB8AC3E}">
        <p14:creationId xmlns:p14="http://schemas.microsoft.com/office/powerpoint/2010/main" val="3632534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4DB76B-4D53-F671-544E-5F20335F50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98FC71-457D-EA00-ABBD-628FAB384A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02F8B7-DA09-7381-CECB-AF3F001D8088}"/>
              </a:ext>
            </a:extLst>
          </p:cNvPr>
          <p:cNvSpPr>
            <a:spLocks noGrp="1"/>
          </p:cNvSpPr>
          <p:nvPr>
            <p:ph type="body" idx="1"/>
          </p:nvPr>
        </p:nvSpPr>
        <p:spPr/>
        <p:txBody>
          <a:bodyPr/>
          <a:lstStyle/>
          <a:p>
            <a:endParaRPr lang="en-US"/>
          </a:p>
        </p:txBody>
      </p:sp>
      <p:sp>
        <p:nvSpPr>
          <p:cNvPr id="4" name="Date Placeholder 3">
            <a:extLst>
              <a:ext uri="{FF2B5EF4-FFF2-40B4-BE49-F238E27FC236}">
                <a16:creationId xmlns:a16="http://schemas.microsoft.com/office/drawing/2014/main" id="{64B948A8-835B-3398-6BB6-54B84690E320}"/>
              </a:ext>
            </a:extLst>
          </p:cNvPr>
          <p:cNvSpPr>
            <a:spLocks noGrp="1"/>
          </p:cNvSpPr>
          <p:nvPr>
            <p:ph type="dt" idx="1"/>
          </p:nvPr>
        </p:nvSpPr>
        <p:spPr/>
        <p:txBody>
          <a:bodyPr/>
          <a:lstStyle/>
          <a:p>
            <a:r>
              <a:rPr lang="en-US"/>
              <a:t>11/3/2021</a:t>
            </a:r>
          </a:p>
        </p:txBody>
      </p:sp>
      <p:sp>
        <p:nvSpPr>
          <p:cNvPr id="5" name="Footer Placeholder 4">
            <a:extLst>
              <a:ext uri="{FF2B5EF4-FFF2-40B4-BE49-F238E27FC236}">
                <a16:creationId xmlns:a16="http://schemas.microsoft.com/office/drawing/2014/main" id="{E583F706-2F09-B684-BF4E-2C535CF69E67}"/>
              </a:ext>
            </a:extLst>
          </p:cNvPr>
          <p:cNvSpPr>
            <a:spLocks noGrp="1"/>
          </p:cNvSpPr>
          <p:nvPr>
            <p:ph type="ftr" sz="quarter" idx="4"/>
          </p:nvPr>
        </p:nvSpPr>
        <p:spPr/>
        <p:txBody>
          <a:bodyPr/>
          <a:lstStyle/>
          <a:p>
            <a:endParaRPr lang="en-US"/>
          </a:p>
        </p:txBody>
      </p:sp>
      <p:sp>
        <p:nvSpPr>
          <p:cNvPr id="6" name="Slide Number Placeholder 5">
            <a:extLst>
              <a:ext uri="{FF2B5EF4-FFF2-40B4-BE49-F238E27FC236}">
                <a16:creationId xmlns:a16="http://schemas.microsoft.com/office/drawing/2014/main" id="{6E9CC67C-5E08-7522-F974-47138F37B659}"/>
              </a:ext>
            </a:extLst>
          </p:cNvPr>
          <p:cNvSpPr>
            <a:spLocks noGrp="1"/>
          </p:cNvSpPr>
          <p:nvPr>
            <p:ph type="sldNum" sz="quarter" idx="5"/>
          </p:nvPr>
        </p:nvSpPr>
        <p:spPr/>
        <p:txBody>
          <a:bodyPr/>
          <a:lstStyle/>
          <a:p>
            <a:fld id="{09808A04-4F30-4D14-A4A3-903948F17865}" type="slidenum">
              <a:rPr lang="en-US" smtClean="0"/>
              <a:t>7</a:t>
            </a:fld>
            <a:endParaRPr lang="en-US"/>
          </a:p>
        </p:txBody>
      </p:sp>
    </p:spTree>
    <p:extLst>
      <p:ext uri="{BB962C8B-B14F-4D97-AF65-F5344CB8AC3E}">
        <p14:creationId xmlns:p14="http://schemas.microsoft.com/office/powerpoint/2010/main" val="1150185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107085-B40E-A16B-0F27-BAA4E3B722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16274E-B1D1-D9FA-16EF-2B17DF5FBC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895092-6461-6A7C-4476-9CA4783C10C0}"/>
              </a:ext>
            </a:extLst>
          </p:cNvPr>
          <p:cNvSpPr>
            <a:spLocks noGrp="1"/>
          </p:cNvSpPr>
          <p:nvPr>
            <p:ph type="body" idx="1"/>
          </p:nvPr>
        </p:nvSpPr>
        <p:spPr/>
        <p:txBody>
          <a:bodyPr/>
          <a:lstStyle/>
          <a:p>
            <a:endParaRPr lang="en-US"/>
          </a:p>
        </p:txBody>
      </p:sp>
      <p:sp>
        <p:nvSpPr>
          <p:cNvPr id="4" name="Date Placeholder 3">
            <a:extLst>
              <a:ext uri="{FF2B5EF4-FFF2-40B4-BE49-F238E27FC236}">
                <a16:creationId xmlns:a16="http://schemas.microsoft.com/office/drawing/2014/main" id="{8CBF8BE9-8CE0-E9D2-BC84-28B14FCF12B5}"/>
              </a:ext>
            </a:extLst>
          </p:cNvPr>
          <p:cNvSpPr>
            <a:spLocks noGrp="1"/>
          </p:cNvSpPr>
          <p:nvPr>
            <p:ph type="dt" idx="1"/>
          </p:nvPr>
        </p:nvSpPr>
        <p:spPr/>
        <p:txBody>
          <a:bodyPr/>
          <a:lstStyle/>
          <a:p>
            <a:r>
              <a:rPr lang="en-US"/>
              <a:t>11/3/2021</a:t>
            </a:r>
          </a:p>
        </p:txBody>
      </p:sp>
      <p:sp>
        <p:nvSpPr>
          <p:cNvPr id="5" name="Footer Placeholder 4">
            <a:extLst>
              <a:ext uri="{FF2B5EF4-FFF2-40B4-BE49-F238E27FC236}">
                <a16:creationId xmlns:a16="http://schemas.microsoft.com/office/drawing/2014/main" id="{58B4173D-23E4-F4F3-83BD-82F62C98A77B}"/>
              </a:ext>
            </a:extLst>
          </p:cNvPr>
          <p:cNvSpPr>
            <a:spLocks noGrp="1"/>
          </p:cNvSpPr>
          <p:nvPr>
            <p:ph type="ftr" sz="quarter" idx="4"/>
          </p:nvPr>
        </p:nvSpPr>
        <p:spPr/>
        <p:txBody>
          <a:bodyPr/>
          <a:lstStyle/>
          <a:p>
            <a:endParaRPr lang="en-US"/>
          </a:p>
        </p:txBody>
      </p:sp>
      <p:sp>
        <p:nvSpPr>
          <p:cNvPr id="6" name="Slide Number Placeholder 5">
            <a:extLst>
              <a:ext uri="{FF2B5EF4-FFF2-40B4-BE49-F238E27FC236}">
                <a16:creationId xmlns:a16="http://schemas.microsoft.com/office/drawing/2014/main" id="{0766CA91-3971-4BD1-0B21-FE95D639FB9F}"/>
              </a:ext>
            </a:extLst>
          </p:cNvPr>
          <p:cNvSpPr>
            <a:spLocks noGrp="1"/>
          </p:cNvSpPr>
          <p:nvPr>
            <p:ph type="sldNum" sz="quarter" idx="5"/>
          </p:nvPr>
        </p:nvSpPr>
        <p:spPr/>
        <p:txBody>
          <a:bodyPr/>
          <a:lstStyle/>
          <a:p>
            <a:fld id="{09808A04-4F30-4D14-A4A3-903948F17865}" type="slidenum">
              <a:rPr lang="en-US" smtClean="0"/>
              <a:t>8</a:t>
            </a:fld>
            <a:endParaRPr lang="en-US"/>
          </a:p>
        </p:txBody>
      </p:sp>
    </p:spTree>
    <p:extLst>
      <p:ext uri="{BB962C8B-B14F-4D97-AF65-F5344CB8AC3E}">
        <p14:creationId xmlns:p14="http://schemas.microsoft.com/office/powerpoint/2010/main" val="1803232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AEDB9-86C7-354F-B53C-AE0FCA2D47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809273-A97E-1259-D76E-C785A30BFE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3A2FA75-17E6-D182-EF3A-A5F97580D54C}"/>
              </a:ext>
            </a:extLst>
          </p:cNvPr>
          <p:cNvSpPr>
            <a:spLocks noGrp="1"/>
          </p:cNvSpPr>
          <p:nvPr>
            <p:ph type="body" idx="1"/>
          </p:nvPr>
        </p:nvSpPr>
        <p:spPr/>
        <p:txBody>
          <a:bodyPr/>
          <a:lstStyle/>
          <a:p>
            <a:endParaRPr lang="en-US"/>
          </a:p>
        </p:txBody>
      </p:sp>
      <p:sp>
        <p:nvSpPr>
          <p:cNvPr id="4" name="Date Placeholder 3">
            <a:extLst>
              <a:ext uri="{FF2B5EF4-FFF2-40B4-BE49-F238E27FC236}">
                <a16:creationId xmlns:a16="http://schemas.microsoft.com/office/drawing/2014/main" id="{924101AC-3BB8-0A2A-C588-CBA640771475}"/>
              </a:ext>
            </a:extLst>
          </p:cNvPr>
          <p:cNvSpPr>
            <a:spLocks noGrp="1"/>
          </p:cNvSpPr>
          <p:nvPr>
            <p:ph type="dt" idx="1"/>
          </p:nvPr>
        </p:nvSpPr>
        <p:spPr/>
        <p:txBody>
          <a:bodyPr/>
          <a:lstStyle/>
          <a:p>
            <a:r>
              <a:rPr lang="en-US"/>
              <a:t>11/3/2021</a:t>
            </a:r>
          </a:p>
        </p:txBody>
      </p:sp>
      <p:sp>
        <p:nvSpPr>
          <p:cNvPr id="5" name="Footer Placeholder 4">
            <a:extLst>
              <a:ext uri="{FF2B5EF4-FFF2-40B4-BE49-F238E27FC236}">
                <a16:creationId xmlns:a16="http://schemas.microsoft.com/office/drawing/2014/main" id="{96C795E7-10F6-F87E-B1A6-BB38A8102872}"/>
              </a:ext>
            </a:extLst>
          </p:cNvPr>
          <p:cNvSpPr>
            <a:spLocks noGrp="1"/>
          </p:cNvSpPr>
          <p:nvPr>
            <p:ph type="ftr" sz="quarter" idx="4"/>
          </p:nvPr>
        </p:nvSpPr>
        <p:spPr/>
        <p:txBody>
          <a:bodyPr/>
          <a:lstStyle/>
          <a:p>
            <a:endParaRPr lang="en-US"/>
          </a:p>
        </p:txBody>
      </p:sp>
      <p:sp>
        <p:nvSpPr>
          <p:cNvPr id="6" name="Slide Number Placeholder 5">
            <a:extLst>
              <a:ext uri="{FF2B5EF4-FFF2-40B4-BE49-F238E27FC236}">
                <a16:creationId xmlns:a16="http://schemas.microsoft.com/office/drawing/2014/main" id="{265E2594-942A-330E-C1D4-E48D95B5571C}"/>
              </a:ext>
            </a:extLst>
          </p:cNvPr>
          <p:cNvSpPr>
            <a:spLocks noGrp="1"/>
          </p:cNvSpPr>
          <p:nvPr>
            <p:ph type="sldNum" sz="quarter" idx="5"/>
          </p:nvPr>
        </p:nvSpPr>
        <p:spPr/>
        <p:txBody>
          <a:bodyPr/>
          <a:lstStyle/>
          <a:p>
            <a:fld id="{09808A04-4F30-4D14-A4A3-903948F17865}" type="slidenum">
              <a:rPr lang="en-US" smtClean="0"/>
              <a:t>9</a:t>
            </a:fld>
            <a:endParaRPr lang="en-US"/>
          </a:p>
        </p:txBody>
      </p:sp>
    </p:spTree>
    <p:extLst>
      <p:ext uri="{BB962C8B-B14F-4D97-AF65-F5344CB8AC3E}">
        <p14:creationId xmlns:p14="http://schemas.microsoft.com/office/powerpoint/2010/main" val="11929186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6DB610-FE48-0210-37FF-C4037D900E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46395F-0804-D7C0-C1AE-F0FBBC79D6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1AB0F6-2902-7435-983D-3B488A791224}"/>
              </a:ext>
            </a:extLst>
          </p:cNvPr>
          <p:cNvSpPr>
            <a:spLocks noGrp="1"/>
          </p:cNvSpPr>
          <p:nvPr>
            <p:ph type="body" idx="1"/>
          </p:nvPr>
        </p:nvSpPr>
        <p:spPr/>
        <p:txBody>
          <a:bodyPr/>
          <a:lstStyle/>
          <a:p>
            <a:endParaRPr lang="en-US"/>
          </a:p>
        </p:txBody>
      </p:sp>
      <p:sp>
        <p:nvSpPr>
          <p:cNvPr id="4" name="Date Placeholder 3">
            <a:extLst>
              <a:ext uri="{FF2B5EF4-FFF2-40B4-BE49-F238E27FC236}">
                <a16:creationId xmlns:a16="http://schemas.microsoft.com/office/drawing/2014/main" id="{A07DF700-EF20-6BDA-0825-2ACEE36615BD}"/>
              </a:ext>
            </a:extLst>
          </p:cNvPr>
          <p:cNvSpPr>
            <a:spLocks noGrp="1"/>
          </p:cNvSpPr>
          <p:nvPr>
            <p:ph type="dt" idx="1"/>
          </p:nvPr>
        </p:nvSpPr>
        <p:spPr/>
        <p:txBody>
          <a:bodyPr/>
          <a:lstStyle/>
          <a:p>
            <a:r>
              <a:rPr lang="en-US"/>
              <a:t>11/3/2021</a:t>
            </a:r>
          </a:p>
        </p:txBody>
      </p:sp>
      <p:sp>
        <p:nvSpPr>
          <p:cNvPr id="5" name="Footer Placeholder 4">
            <a:extLst>
              <a:ext uri="{FF2B5EF4-FFF2-40B4-BE49-F238E27FC236}">
                <a16:creationId xmlns:a16="http://schemas.microsoft.com/office/drawing/2014/main" id="{3707D4FF-5C2E-5C9C-BFC6-E7D119DB33E5}"/>
              </a:ext>
            </a:extLst>
          </p:cNvPr>
          <p:cNvSpPr>
            <a:spLocks noGrp="1"/>
          </p:cNvSpPr>
          <p:nvPr>
            <p:ph type="ftr" sz="quarter" idx="4"/>
          </p:nvPr>
        </p:nvSpPr>
        <p:spPr/>
        <p:txBody>
          <a:bodyPr/>
          <a:lstStyle/>
          <a:p>
            <a:endParaRPr lang="en-US"/>
          </a:p>
        </p:txBody>
      </p:sp>
      <p:sp>
        <p:nvSpPr>
          <p:cNvPr id="6" name="Slide Number Placeholder 5">
            <a:extLst>
              <a:ext uri="{FF2B5EF4-FFF2-40B4-BE49-F238E27FC236}">
                <a16:creationId xmlns:a16="http://schemas.microsoft.com/office/drawing/2014/main" id="{8141402E-8231-99AC-72AA-4DED867DDC1C}"/>
              </a:ext>
            </a:extLst>
          </p:cNvPr>
          <p:cNvSpPr>
            <a:spLocks noGrp="1"/>
          </p:cNvSpPr>
          <p:nvPr>
            <p:ph type="sldNum" sz="quarter" idx="5"/>
          </p:nvPr>
        </p:nvSpPr>
        <p:spPr/>
        <p:txBody>
          <a:bodyPr/>
          <a:lstStyle/>
          <a:p>
            <a:fld id="{09808A04-4F30-4D14-A4A3-903948F17865}" type="slidenum">
              <a:rPr lang="en-US" smtClean="0"/>
              <a:t>12</a:t>
            </a:fld>
            <a:endParaRPr lang="en-US"/>
          </a:p>
        </p:txBody>
      </p:sp>
    </p:spTree>
    <p:extLst>
      <p:ext uri="{BB962C8B-B14F-4D97-AF65-F5344CB8AC3E}">
        <p14:creationId xmlns:p14="http://schemas.microsoft.com/office/powerpoint/2010/main" val="36170001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3"/>
        <p:cNvGrpSpPr/>
        <p:nvPr/>
      </p:nvGrpSpPr>
      <p:grpSpPr>
        <a:xfrm>
          <a:off x="0" y="0"/>
          <a:ext cx="0" cy="0"/>
          <a:chOff x="0" y="0"/>
          <a:chExt cx="0" cy="0"/>
        </a:xfrm>
      </p:grpSpPr>
      <p:sp>
        <p:nvSpPr>
          <p:cNvPr id="24" name="Google Shape;24;p29"/>
          <p:cNvSpPr txBox="1">
            <a:spLocks noGrp="1"/>
          </p:cNvSpPr>
          <p:nvPr>
            <p:ph type="ctrTitle"/>
          </p:nvPr>
        </p:nvSpPr>
        <p:spPr>
          <a:xfrm>
            <a:off x="914400" y="1122363"/>
            <a:ext cx="103632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5" name="Google Shape;25;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9pPr>
          </a:lstStyle>
          <a:p>
            <a:endParaRPr/>
          </a:p>
        </p:txBody>
      </p:sp>
      <p:sp>
        <p:nvSpPr>
          <p:cNvPr id="26" name="Google Shape;26;p29"/>
          <p:cNvSpPr txBox="1">
            <a:spLocks noGrp="1"/>
          </p:cNvSpPr>
          <p:nvPr>
            <p:ph type="body" idx="2"/>
          </p:nvPr>
        </p:nvSpPr>
        <p:spPr>
          <a:xfrm>
            <a:off x="347135" y="6480676"/>
            <a:ext cx="11497733" cy="37732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2286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5"/>
        <p:cNvGrpSpPr/>
        <p:nvPr/>
      </p:nvGrpSpPr>
      <p:grpSpPr>
        <a:xfrm>
          <a:off x="0" y="0"/>
          <a:ext cx="0" cy="0"/>
          <a:chOff x="0" y="0"/>
          <a:chExt cx="0" cy="0"/>
        </a:xfrm>
      </p:grpSpPr>
      <p:sp>
        <p:nvSpPr>
          <p:cNvPr id="36" name="Google Shape;36;p32"/>
          <p:cNvSpPr txBox="1">
            <a:spLocks noGrp="1"/>
          </p:cNvSpPr>
          <p:nvPr>
            <p:ph type="title"/>
          </p:nvPr>
        </p:nvSpPr>
        <p:spPr>
          <a:xfrm>
            <a:off x="313510" y="807031"/>
            <a:ext cx="11568343"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3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8" name="Google Shape;38;p3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9" name="Google Shape;39;p32"/>
          <p:cNvSpPr txBox="1">
            <a:spLocks noGrp="1"/>
          </p:cNvSpPr>
          <p:nvPr>
            <p:ph type="body" idx="3"/>
          </p:nvPr>
        </p:nvSpPr>
        <p:spPr>
          <a:xfrm>
            <a:off x="347135" y="6480676"/>
            <a:ext cx="11497733" cy="37732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2286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40"/>
        <p:cNvGrpSpPr/>
        <p:nvPr/>
      </p:nvGrpSpPr>
      <p:grpSpPr>
        <a:xfrm>
          <a:off x="0" y="0"/>
          <a:ext cx="0" cy="0"/>
          <a:chOff x="0" y="0"/>
          <a:chExt cx="0" cy="0"/>
        </a:xfrm>
      </p:grpSpPr>
      <p:sp>
        <p:nvSpPr>
          <p:cNvPr id="41" name="Google Shape;41;p33"/>
          <p:cNvSpPr txBox="1">
            <a:spLocks noGrp="1"/>
          </p:cNvSpPr>
          <p:nvPr>
            <p:ph type="title"/>
          </p:nvPr>
        </p:nvSpPr>
        <p:spPr>
          <a:xfrm>
            <a:off x="839788" y="958686"/>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2" name="Google Shape;42;p33"/>
          <p:cNvSpPr txBox="1">
            <a:spLocks noGrp="1"/>
          </p:cNvSpPr>
          <p:nvPr>
            <p:ph type="body" idx="1"/>
          </p:nvPr>
        </p:nvSpPr>
        <p:spPr>
          <a:xfrm>
            <a:off x="839789" y="2274720"/>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3" name="Google Shape;43;p33"/>
          <p:cNvSpPr txBox="1">
            <a:spLocks noGrp="1"/>
          </p:cNvSpPr>
          <p:nvPr>
            <p:ph type="body" idx="2"/>
          </p:nvPr>
        </p:nvSpPr>
        <p:spPr>
          <a:xfrm>
            <a:off x="839789" y="3098632"/>
            <a:ext cx="5157787" cy="299736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4" name="Google Shape;44;p33"/>
          <p:cNvSpPr txBox="1">
            <a:spLocks noGrp="1"/>
          </p:cNvSpPr>
          <p:nvPr>
            <p:ph type="body" idx="3"/>
          </p:nvPr>
        </p:nvSpPr>
        <p:spPr>
          <a:xfrm>
            <a:off x="6172202" y="2274720"/>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45" name="Google Shape;45;p33"/>
          <p:cNvSpPr txBox="1">
            <a:spLocks noGrp="1"/>
          </p:cNvSpPr>
          <p:nvPr>
            <p:ph type="body" idx="4"/>
          </p:nvPr>
        </p:nvSpPr>
        <p:spPr>
          <a:xfrm>
            <a:off x="6172202" y="3098632"/>
            <a:ext cx="5183188" cy="299736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6" name="Google Shape;46;p33"/>
          <p:cNvSpPr txBox="1">
            <a:spLocks noGrp="1"/>
          </p:cNvSpPr>
          <p:nvPr>
            <p:ph type="body" idx="5"/>
          </p:nvPr>
        </p:nvSpPr>
        <p:spPr>
          <a:xfrm>
            <a:off x="347135" y="6480676"/>
            <a:ext cx="11497733" cy="37732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2286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47"/>
        <p:cNvGrpSpPr/>
        <p:nvPr/>
      </p:nvGrpSpPr>
      <p:grpSpPr>
        <a:xfrm>
          <a:off x="0" y="0"/>
          <a:ext cx="0" cy="0"/>
          <a:chOff x="0" y="0"/>
          <a:chExt cx="0" cy="0"/>
        </a:xfrm>
      </p:grpSpPr>
      <p:sp>
        <p:nvSpPr>
          <p:cNvPr id="48" name="Google Shape;48;p34"/>
          <p:cNvSpPr txBox="1">
            <a:spLocks noGrp="1"/>
          </p:cNvSpPr>
          <p:nvPr>
            <p:ph type="title"/>
          </p:nvPr>
        </p:nvSpPr>
        <p:spPr>
          <a:xfrm>
            <a:off x="313510" y="807031"/>
            <a:ext cx="11568343"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9" name="Google Shape;49;p34"/>
          <p:cNvSpPr txBox="1">
            <a:spLocks noGrp="1"/>
          </p:cNvSpPr>
          <p:nvPr>
            <p:ph type="body" idx="1"/>
          </p:nvPr>
        </p:nvSpPr>
        <p:spPr>
          <a:xfrm>
            <a:off x="347135" y="6480676"/>
            <a:ext cx="11497733" cy="37732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2286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50"/>
        <p:cNvGrpSpPr/>
        <p:nvPr/>
      </p:nvGrpSpPr>
      <p:grpSpPr>
        <a:xfrm>
          <a:off x="0" y="0"/>
          <a:ext cx="0" cy="0"/>
          <a:chOff x="0" y="0"/>
          <a:chExt cx="0" cy="0"/>
        </a:xfrm>
      </p:grpSpPr>
      <p:sp>
        <p:nvSpPr>
          <p:cNvPr id="51" name="Google Shape;51;p35"/>
          <p:cNvSpPr txBox="1">
            <a:spLocks noGrp="1"/>
          </p:cNvSpPr>
          <p:nvPr>
            <p:ph type="title"/>
          </p:nvPr>
        </p:nvSpPr>
        <p:spPr>
          <a:xfrm>
            <a:off x="839788" y="987426"/>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35"/>
          <p:cNvSpPr txBox="1">
            <a:spLocks noGrp="1"/>
          </p:cNvSpPr>
          <p:nvPr>
            <p:ph type="body" idx="1"/>
          </p:nvPr>
        </p:nvSpPr>
        <p:spPr>
          <a:xfrm>
            <a:off x="5183188" y="987429"/>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53" name="Google Shape;53;p35"/>
          <p:cNvSpPr txBox="1">
            <a:spLocks noGrp="1"/>
          </p:cNvSpPr>
          <p:nvPr>
            <p:ph type="body" idx="2"/>
          </p:nvPr>
        </p:nvSpPr>
        <p:spPr>
          <a:xfrm>
            <a:off x="839788" y="2587629"/>
            <a:ext cx="3932237" cy="32734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54" name="Google Shape;54;p35"/>
          <p:cNvSpPr txBox="1">
            <a:spLocks noGrp="1"/>
          </p:cNvSpPr>
          <p:nvPr>
            <p:ph type="body" idx="3"/>
          </p:nvPr>
        </p:nvSpPr>
        <p:spPr>
          <a:xfrm>
            <a:off x="347135" y="6480676"/>
            <a:ext cx="11497733" cy="37732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2286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55"/>
        <p:cNvGrpSpPr/>
        <p:nvPr/>
      </p:nvGrpSpPr>
      <p:grpSpPr>
        <a:xfrm>
          <a:off x="0" y="0"/>
          <a:ext cx="0" cy="0"/>
          <a:chOff x="0" y="0"/>
          <a:chExt cx="0" cy="0"/>
        </a:xfrm>
      </p:grpSpPr>
      <p:sp>
        <p:nvSpPr>
          <p:cNvPr id="56" name="Google Shape;56;p36"/>
          <p:cNvSpPr txBox="1">
            <a:spLocks noGrp="1"/>
          </p:cNvSpPr>
          <p:nvPr>
            <p:ph type="title"/>
          </p:nvPr>
        </p:nvSpPr>
        <p:spPr>
          <a:xfrm>
            <a:off x="839788" y="987426"/>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7" name="Google Shape;57;p36"/>
          <p:cNvSpPr>
            <a:spLocks noGrp="1"/>
          </p:cNvSpPr>
          <p:nvPr>
            <p:ph type="pic" idx="2"/>
          </p:nvPr>
        </p:nvSpPr>
        <p:spPr>
          <a:xfrm>
            <a:off x="5183188" y="987429"/>
            <a:ext cx="6172200" cy="4873625"/>
          </a:xfrm>
          <a:prstGeom prst="rect">
            <a:avLst/>
          </a:prstGeom>
          <a:noFill/>
          <a:ln>
            <a:noFill/>
          </a:ln>
        </p:spPr>
      </p:sp>
      <p:sp>
        <p:nvSpPr>
          <p:cNvPr id="58" name="Google Shape;58;p36"/>
          <p:cNvSpPr txBox="1">
            <a:spLocks noGrp="1"/>
          </p:cNvSpPr>
          <p:nvPr>
            <p:ph type="body" idx="1"/>
          </p:nvPr>
        </p:nvSpPr>
        <p:spPr>
          <a:xfrm>
            <a:off x="839788" y="2587629"/>
            <a:ext cx="3932237" cy="327342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59" name="Google Shape;59;p36"/>
          <p:cNvSpPr txBox="1">
            <a:spLocks noGrp="1"/>
          </p:cNvSpPr>
          <p:nvPr>
            <p:ph type="body" idx="3"/>
          </p:nvPr>
        </p:nvSpPr>
        <p:spPr>
          <a:xfrm>
            <a:off x="347135" y="6480676"/>
            <a:ext cx="11497733" cy="377324"/>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1000"/>
              </a:spcBef>
              <a:spcAft>
                <a:spcPts val="0"/>
              </a:spcAft>
              <a:buClr>
                <a:schemeClr val="lt1"/>
              </a:buClr>
              <a:buSzPts val="1800"/>
              <a:buFont typeface="Arial"/>
              <a:buNone/>
              <a:defRPr sz="18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228600"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Vertical Text">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313510" y="807031"/>
            <a:ext cx="11568343" cy="1325563"/>
          </a:xfrm>
          <a:prstGeom prst="rect">
            <a:avLst/>
          </a:prstGeom>
        </p:spPr>
        <p:txBody>
          <a:bodyPr vert="horz" lIns="91440" tIns="45720" rIns="91440" bIns="45720" rtlCol="0" anchor="ctr">
            <a:normAutofit/>
          </a:bodyPr>
          <a:lstStyle/>
          <a:p>
            <a:r>
              <a:rPr lang="en-US"/>
              <a:t>Click to edit Master title style</a:t>
            </a:r>
          </a:p>
        </p:txBody>
      </p:sp>
      <p:sp>
        <p:nvSpPr>
          <p:cNvPr id="8" name="Text Placeholder 2"/>
          <p:cNvSpPr>
            <a:spLocks noGrp="1"/>
          </p:cNvSpPr>
          <p:nvPr>
            <p:ph idx="1"/>
          </p:nvPr>
        </p:nvSpPr>
        <p:spPr>
          <a:xfrm>
            <a:off x="313510" y="2267527"/>
            <a:ext cx="11568343" cy="3952300"/>
          </a:xfrm>
          <a:prstGeom prst="rect">
            <a:avLst/>
          </a:prstGeom>
          <a:noFill/>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13"/>
          <p:cNvSpPr>
            <a:spLocks noGrp="1"/>
          </p:cNvSpPr>
          <p:nvPr>
            <p:ph type="body" sz="quarter" idx="10" hasCustomPrompt="1"/>
          </p:nvPr>
        </p:nvSpPr>
        <p:spPr>
          <a:xfrm>
            <a:off x="4183077" y="6457306"/>
            <a:ext cx="3849388"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a:t>Department of Computer Science</a:t>
            </a:r>
          </a:p>
        </p:txBody>
      </p:sp>
      <p:sp>
        <p:nvSpPr>
          <p:cNvPr id="2" name="Slide Number Placeholder 1">
            <a:extLst>
              <a:ext uri="{FF2B5EF4-FFF2-40B4-BE49-F238E27FC236}">
                <a16:creationId xmlns:a16="http://schemas.microsoft.com/office/drawing/2014/main" id="{6D94E0AE-4B45-4823-920C-48CFB181E9E1}"/>
              </a:ext>
            </a:extLst>
          </p:cNvPr>
          <p:cNvSpPr>
            <a:spLocks noGrp="1"/>
          </p:cNvSpPr>
          <p:nvPr>
            <p:ph type="sldNum" sz="quarter" idx="11"/>
          </p:nvPr>
        </p:nvSpPr>
        <p:spPr>
          <a:xfrm>
            <a:off x="9930213" y="6469506"/>
            <a:ext cx="1914652" cy="365125"/>
          </a:xfrm>
        </p:spPr>
        <p:txBody>
          <a:bodyPr/>
          <a:lstStyle/>
          <a:p>
            <a:fld id="{87649AB2-3694-EC44-96CD-D4B4E5998FBA}" type="slidenum">
              <a:rPr lang="en-US" smtClean="0"/>
              <a:pPr/>
              <a:t>‹#›</a:t>
            </a:fld>
            <a:r>
              <a:rPr lang="en-US"/>
              <a:t>/60</a:t>
            </a:r>
          </a:p>
        </p:txBody>
      </p:sp>
      <p:sp>
        <p:nvSpPr>
          <p:cNvPr id="10" name="Slide Number Placeholder 1">
            <a:extLst>
              <a:ext uri="{FF2B5EF4-FFF2-40B4-BE49-F238E27FC236}">
                <a16:creationId xmlns:a16="http://schemas.microsoft.com/office/drawing/2014/main" id="{548E2F28-FDD6-486E-88FE-4FD51C5087D5}"/>
              </a:ext>
            </a:extLst>
          </p:cNvPr>
          <p:cNvSpPr txBox="1">
            <a:spLocks/>
          </p:cNvSpPr>
          <p:nvPr userDrawn="1"/>
        </p:nvSpPr>
        <p:spPr>
          <a:xfrm>
            <a:off x="-349749" y="6469505"/>
            <a:ext cx="139376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0AE92B4-9EC5-42EA-8FEF-CFD90A6073F3}" type="datetime1">
              <a:rPr lang="en-US" smtClean="0"/>
              <a:t>11/25/24</a:t>
            </a:fld>
            <a:endParaRPr lang="en-US"/>
          </a:p>
        </p:txBody>
      </p:sp>
    </p:spTree>
    <p:extLst>
      <p:ext uri="{BB962C8B-B14F-4D97-AF65-F5344CB8AC3E}">
        <p14:creationId xmlns:p14="http://schemas.microsoft.com/office/powerpoint/2010/main" val="1002757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4" name="Text Placeholder 13"/>
          <p:cNvSpPr>
            <a:spLocks noGrp="1"/>
          </p:cNvSpPr>
          <p:nvPr>
            <p:ph type="body" sz="quarter" idx="10" hasCustomPrompt="1"/>
          </p:nvPr>
        </p:nvSpPr>
        <p:spPr>
          <a:xfrm>
            <a:off x="347135" y="6480676"/>
            <a:ext cx="11497733" cy="377324"/>
          </a:xfrm>
          <a:prstGeom prst="rect">
            <a:avLst/>
          </a:prstGeom>
        </p:spPr>
        <p:txBody>
          <a:bodyPr/>
          <a:lstStyle>
            <a:lvl1pPr marL="0" indent="0" algn="ctr">
              <a:buFontTx/>
              <a:buNone/>
              <a:defRPr sz="1800" baseline="0">
                <a:solidFill>
                  <a:schemeClr val="bg1"/>
                </a:solidFill>
              </a:defRPr>
            </a:lvl1pPr>
            <a:lvl3pPr marL="914400" indent="0" algn="ctr">
              <a:buFontTx/>
              <a:buNone/>
              <a:defRPr/>
            </a:lvl3pPr>
            <a:lvl4pPr marL="1371600" indent="0" algn="ctr">
              <a:buFontTx/>
              <a:buNone/>
              <a:defRPr/>
            </a:lvl4pPr>
            <a:lvl5pPr marL="1828800" indent="0" algn="ctr">
              <a:buFontTx/>
              <a:buNone/>
              <a:defRPr/>
            </a:lvl5pPr>
          </a:lstStyle>
          <a:p>
            <a:pPr lvl="0"/>
            <a:r>
              <a:rPr lang="en-US"/>
              <a:t>Department or Office Name</a:t>
            </a:r>
          </a:p>
        </p:txBody>
      </p:sp>
    </p:spTree>
    <p:extLst>
      <p:ext uri="{BB962C8B-B14F-4D97-AF65-F5344CB8AC3E}">
        <p14:creationId xmlns:p14="http://schemas.microsoft.com/office/powerpoint/2010/main" val="3136840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36228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6"/>
          <p:cNvSpPr/>
          <p:nvPr/>
        </p:nvSpPr>
        <p:spPr>
          <a:xfrm>
            <a:off x="0" y="659678"/>
            <a:ext cx="12192000" cy="5747652"/>
          </a:xfrm>
          <a:prstGeom prst="rect">
            <a:avLst/>
          </a:prstGeom>
          <a:solidFill>
            <a:srgbClr val="0C2340">
              <a:alpha val="470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 name="Google Shape;11;p26"/>
          <p:cNvSpPr/>
          <p:nvPr/>
        </p:nvSpPr>
        <p:spPr>
          <a:xfrm>
            <a:off x="0" y="6426926"/>
            <a:ext cx="12192000" cy="431074"/>
          </a:xfrm>
          <a:prstGeom prst="rect">
            <a:avLst/>
          </a:prstGeom>
          <a:solidFill>
            <a:srgbClr val="0C234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2" name="Google Shape;12;p26"/>
          <p:cNvSpPr/>
          <p:nvPr/>
        </p:nvSpPr>
        <p:spPr>
          <a:xfrm>
            <a:off x="0" y="3"/>
            <a:ext cx="12192000" cy="633549"/>
          </a:xfrm>
          <a:prstGeom prst="rect">
            <a:avLst/>
          </a:prstGeom>
          <a:solidFill>
            <a:srgbClr val="0C234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cxnSp>
        <p:nvCxnSpPr>
          <p:cNvPr id="13" name="Google Shape;13;p26"/>
          <p:cNvCxnSpPr/>
          <p:nvPr/>
        </p:nvCxnSpPr>
        <p:spPr>
          <a:xfrm>
            <a:off x="0" y="638592"/>
            <a:ext cx="12192000" cy="0"/>
          </a:xfrm>
          <a:prstGeom prst="straightConnector1">
            <a:avLst/>
          </a:prstGeom>
          <a:noFill/>
          <a:ln w="25400" cap="flat" cmpd="sng">
            <a:solidFill>
              <a:srgbClr val="F15A22"/>
            </a:solidFill>
            <a:prstDash val="solid"/>
            <a:miter lim="800000"/>
            <a:headEnd type="none" w="sm" len="sm"/>
            <a:tailEnd type="none" w="sm" len="sm"/>
          </a:ln>
        </p:spPr>
      </p:cxnSp>
      <p:cxnSp>
        <p:nvCxnSpPr>
          <p:cNvPr id="14" name="Google Shape;14;p26"/>
          <p:cNvCxnSpPr/>
          <p:nvPr/>
        </p:nvCxnSpPr>
        <p:spPr>
          <a:xfrm>
            <a:off x="0" y="6420395"/>
            <a:ext cx="12192000" cy="0"/>
          </a:xfrm>
          <a:prstGeom prst="straightConnector1">
            <a:avLst/>
          </a:prstGeom>
          <a:noFill/>
          <a:ln w="25400" cap="flat" cmpd="sng">
            <a:solidFill>
              <a:srgbClr val="F15A22"/>
            </a:solidFill>
            <a:prstDash val="solid"/>
            <a:miter lim="800000"/>
            <a:headEnd type="none" w="sm" len="sm"/>
            <a:tailEnd type="none" w="sm" len="sm"/>
          </a:ln>
        </p:spPr>
      </p:cxnSp>
      <p:sp>
        <p:nvSpPr>
          <p:cNvPr id="15" name="Google Shape;15;p26"/>
          <p:cNvSpPr txBox="1">
            <a:spLocks noGrp="1"/>
          </p:cNvSpPr>
          <p:nvPr>
            <p:ph type="sldNum" idx="12"/>
          </p:nvPr>
        </p:nvSpPr>
        <p:spPr>
          <a:xfrm>
            <a:off x="8293768" y="134214"/>
            <a:ext cx="3657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pic>
        <p:nvPicPr>
          <p:cNvPr id="16" name="Google Shape;16;p26"/>
          <p:cNvPicPr preferRelativeResize="0"/>
          <p:nvPr/>
        </p:nvPicPr>
        <p:blipFill rotWithShape="1">
          <a:blip r:embed="rId11">
            <a:alphaModFix/>
          </a:blip>
          <a:srcRect/>
          <a:stretch/>
        </p:blipFill>
        <p:spPr>
          <a:xfrm>
            <a:off x="231358" y="192196"/>
            <a:ext cx="2924219" cy="24217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1" r:id="rId1"/>
    <p:sldLayoutId id="2147483654" r:id="rId2"/>
    <p:sldLayoutId id="2147483655" r:id="rId3"/>
    <p:sldLayoutId id="2147483656" r:id="rId4"/>
    <p:sldLayoutId id="2147483657" r:id="rId5"/>
    <p:sldLayoutId id="2147483658" r:id="rId6"/>
    <p:sldLayoutId id="2147483672" r:id="rId7"/>
    <p:sldLayoutId id="2147483673" r:id="rId8"/>
    <p:sldLayoutId id="2147483674"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mailto:m.raselmahmud1@gmail.com" TargetMode="External"/><Relationship Id="rId2" Type="http://schemas.openxmlformats.org/officeDocument/2006/relationships/hyperlink" Target="mailto:mrasel.mahmud@my.utsa.edu" TargetMode="External"/><Relationship Id="rId1"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12E5E-0067-49E4-A7CC-752FABC0F09F}"/>
              </a:ext>
            </a:extLst>
          </p:cNvPr>
          <p:cNvSpPr>
            <a:spLocks noGrp="1"/>
          </p:cNvSpPr>
          <p:nvPr>
            <p:ph type="ctrTitle"/>
          </p:nvPr>
        </p:nvSpPr>
        <p:spPr>
          <a:xfrm>
            <a:off x="535459" y="647761"/>
            <a:ext cx="11121081" cy="2135625"/>
          </a:xfrm>
        </p:spPr>
        <p:txBody>
          <a:bodyPr lIns="91440" tIns="45720" rIns="91440" bIns="45720" anchor="b"/>
          <a:lstStyle/>
          <a:p>
            <a:r>
              <a:rPr lang="en-US" sz="4000" dirty="0" err="1"/>
              <a:t>Horovod</a:t>
            </a:r>
            <a:r>
              <a:rPr lang="en-US" sz="4000" dirty="0"/>
              <a:t> Distributed Polar Sea-Ice Classification over Sentinel-2 Imagery</a:t>
            </a:r>
            <a:endParaRPr lang="en-US" dirty="0"/>
          </a:p>
        </p:txBody>
      </p:sp>
      <p:sp>
        <p:nvSpPr>
          <p:cNvPr id="4" name="Text Placeholder 3">
            <a:extLst>
              <a:ext uri="{FF2B5EF4-FFF2-40B4-BE49-F238E27FC236}">
                <a16:creationId xmlns:a16="http://schemas.microsoft.com/office/drawing/2014/main" id="{A6ED3820-3B27-42C1-AAC1-69A25111D8EB}"/>
              </a:ext>
            </a:extLst>
          </p:cNvPr>
          <p:cNvSpPr>
            <a:spLocks noGrp="1"/>
          </p:cNvSpPr>
          <p:nvPr>
            <p:ph type="body" sz="quarter" idx="10"/>
          </p:nvPr>
        </p:nvSpPr>
        <p:spPr>
          <a:xfrm>
            <a:off x="347135" y="6448363"/>
            <a:ext cx="11497733" cy="280851"/>
          </a:xfrm>
        </p:spPr>
        <p:txBody>
          <a:bodyPr/>
          <a:lstStyle/>
          <a:p>
            <a:r>
              <a:rPr lang="en-US"/>
              <a:t>Department of Computer Science</a:t>
            </a:r>
          </a:p>
        </p:txBody>
      </p:sp>
      <p:sp>
        <p:nvSpPr>
          <p:cNvPr id="6" name="TextBox 5">
            <a:extLst>
              <a:ext uri="{FF2B5EF4-FFF2-40B4-BE49-F238E27FC236}">
                <a16:creationId xmlns:a16="http://schemas.microsoft.com/office/drawing/2014/main" id="{9EDF7930-ACAE-4374-9360-F457D593FEF0}"/>
              </a:ext>
            </a:extLst>
          </p:cNvPr>
          <p:cNvSpPr txBox="1"/>
          <p:nvPr/>
        </p:nvSpPr>
        <p:spPr>
          <a:xfrm>
            <a:off x="10723927" y="6452496"/>
            <a:ext cx="1213304" cy="369332"/>
          </a:xfrm>
          <a:prstGeom prst="rect">
            <a:avLst/>
          </a:prstGeom>
          <a:noFill/>
        </p:spPr>
        <p:txBody>
          <a:bodyPr wrap="square" rtlCol="0">
            <a:spAutoFit/>
          </a:bodyPr>
          <a:lstStyle/>
          <a:p>
            <a:endParaRPr lang="en-US"/>
          </a:p>
        </p:txBody>
      </p:sp>
      <p:sp>
        <p:nvSpPr>
          <p:cNvPr id="8" name="TextBox 7">
            <a:extLst>
              <a:ext uri="{FF2B5EF4-FFF2-40B4-BE49-F238E27FC236}">
                <a16:creationId xmlns:a16="http://schemas.microsoft.com/office/drawing/2014/main" id="{9278F683-6456-4086-AC81-8619F9B94DC8}"/>
              </a:ext>
            </a:extLst>
          </p:cNvPr>
          <p:cNvSpPr txBox="1"/>
          <p:nvPr/>
        </p:nvSpPr>
        <p:spPr>
          <a:xfrm>
            <a:off x="1696290" y="4074615"/>
            <a:ext cx="8799418" cy="1569660"/>
          </a:xfrm>
          <a:prstGeom prst="rect">
            <a:avLst/>
          </a:prstGeom>
          <a:noFill/>
        </p:spPr>
        <p:txBody>
          <a:bodyPr wrap="square" lIns="91440" tIns="45720" rIns="91440" bIns="45720" anchor="t">
            <a:spAutoFit/>
          </a:bodyPr>
          <a:lstStyle/>
          <a:p>
            <a:pPr algn="ctr"/>
            <a:r>
              <a:rPr lang="en-US" sz="2400" dirty="0"/>
              <a:t>Jurdana Masuma Iqrah </a:t>
            </a:r>
            <a:endParaRPr lang="en-US" dirty="0">
              <a:cs typeface="Arial"/>
            </a:endParaRPr>
          </a:p>
          <a:p>
            <a:pPr algn="ctr"/>
            <a:endParaRPr lang="en-US" sz="2400" dirty="0">
              <a:cs typeface="Arial"/>
            </a:endParaRPr>
          </a:p>
          <a:p>
            <a:pPr algn="ctr"/>
            <a:r>
              <a:rPr lang="en-US" sz="2400" dirty="0">
                <a:solidFill>
                  <a:schemeClr val="accent5"/>
                </a:solidFill>
                <a:cs typeface="Arial"/>
              </a:rPr>
              <a:t>Department of Computer Science</a:t>
            </a:r>
          </a:p>
          <a:p>
            <a:pPr algn="ctr"/>
            <a:r>
              <a:rPr lang="en-US" sz="2400" dirty="0">
                <a:solidFill>
                  <a:schemeClr val="accent5"/>
                </a:solidFill>
                <a:cs typeface="Arial"/>
              </a:rPr>
              <a:t>University of Texas at San Antonio</a:t>
            </a:r>
            <a:endParaRPr lang="en-US" dirty="0">
              <a:solidFill>
                <a:schemeClr val="accent5"/>
              </a:solidFill>
            </a:endParaRPr>
          </a:p>
        </p:txBody>
      </p:sp>
    </p:spTree>
    <p:extLst>
      <p:ext uri="{BB962C8B-B14F-4D97-AF65-F5344CB8AC3E}">
        <p14:creationId xmlns:p14="http://schemas.microsoft.com/office/powerpoint/2010/main" val="14834750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CA287-2D4D-3B38-97E0-D57315F9872C}"/>
              </a:ext>
            </a:extLst>
          </p:cNvPr>
          <p:cNvSpPr>
            <a:spLocks noGrp="1"/>
          </p:cNvSpPr>
          <p:nvPr>
            <p:ph type="title"/>
          </p:nvPr>
        </p:nvSpPr>
        <p:spPr>
          <a:xfrm>
            <a:off x="226197" y="683084"/>
            <a:ext cx="11766781" cy="785813"/>
          </a:xfrm>
        </p:spPr>
        <p:txBody>
          <a:bodyPr>
            <a:normAutofit/>
          </a:bodyPr>
          <a:lstStyle/>
          <a:p>
            <a:r>
              <a:rPr lang="en-US" sz="3200" dirty="0"/>
              <a:t>Distributed U-Net model training via </a:t>
            </a:r>
            <a:r>
              <a:rPr lang="en-US" sz="3200" dirty="0" err="1"/>
              <a:t>Horovod</a:t>
            </a:r>
            <a:r>
              <a:rPr lang="en-US" sz="3200" dirty="0"/>
              <a:t> framework</a:t>
            </a:r>
            <a:endParaRPr lang="en" sz="3200" dirty="0"/>
          </a:p>
        </p:txBody>
      </p:sp>
      <p:sp>
        <p:nvSpPr>
          <p:cNvPr id="4" name="Text Placeholder 3">
            <a:extLst>
              <a:ext uri="{FF2B5EF4-FFF2-40B4-BE49-F238E27FC236}">
                <a16:creationId xmlns:a16="http://schemas.microsoft.com/office/drawing/2014/main" id="{B5B0F4A5-B77F-9C8C-8F43-E8CC48E0DAE3}"/>
              </a:ext>
            </a:extLst>
          </p:cNvPr>
          <p:cNvSpPr>
            <a:spLocks noGrp="1"/>
          </p:cNvSpPr>
          <p:nvPr>
            <p:ph type="body" sz="quarter" idx="10"/>
          </p:nvPr>
        </p:nvSpPr>
        <p:spPr/>
        <p:txBody>
          <a:bodyPr/>
          <a:lstStyle/>
          <a:p>
            <a:endParaRPr lang="en-US"/>
          </a:p>
        </p:txBody>
      </p:sp>
      <p:sp>
        <p:nvSpPr>
          <p:cNvPr id="5" name="Slide Number Placeholder 4">
            <a:extLst>
              <a:ext uri="{FF2B5EF4-FFF2-40B4-BE49-F238E27FC236}">
                <a16:creationId xmlns:a16="http://schemas.microsoft.com/office/drawing/2014/main" id="{11748047-51AB-4784-26C9-A758EF199046}"/>
              </a:ext>
            </a:extLst>
          </p:cNvPr>
          <p:cNvSpPr>
            <a:spLocks noGrp="1"/>
          </p:cNvSpPr>
          <p:nvPr>
            <p:ph type="sldNum" sz="quarter" idx="11"/>
          </p:nvPr>
        </p:nvSpPr>
        <p:spPr/>
        <p:txBody>
          <a:bodyPr/>
          <a:lstStyle/>
          <a:p>
            <a:fld id="{87649AB2-3694-EC44-96CD-D4B4E5998FBA}" type="slidenum">
              <a:rPr lang="en-US" smtClean="0"/>
              <a:pPr/>
              <a:t>10</a:t>
            </a:fld>
            <a:r>
              <a:rPr lang="en-US"/>
              <a:t>/60</a:t>
            </a:r>
          </a:p>
        </p:txBody>
      </p:sp>
      <p:sp>
        <p:nvSpPr>
          <p:cNvPr id="8" name="TextBox 7">
            <a:extLst>
              <a:ext uri="{FF2B5EF4-FFF2-40B4-BE49-F238E27FC236}">
                <a16:creationId xmlns:a16="http://schemas.microsoft.com/office/drawing/2014/main" id="{F8526E77-6586-9643-C8B2-E31FFE628795}"/>
              </a:ext>
            </a:extLst>
          </p:cNvPr>
          <p:cNvSpPr txBox="1"/>
          <p:nvPr/>
        </p:nvSpPr>
        <p:spPr>
          <a:xfrm>
            <a:off x="621748" y="5682490"/>
            <a:ext cx="11387137"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ea typeface="+mn-lt"/>
                <a:cs typeface="+mn-lt"/>
              </a:rPr>
              <a:t>Distributed U-Net model training using </a:t>
            </a:r>
            <a:r>
              <a:rPr lang="en-US" sz="1600" dirty="0" err="1">
                <a:ea typeface="+mn-lt"/>
                <a:cs typeface="+mn-lt"/>
              </a:rPr>
              <a:t>Horovod</a:t>
            </a:r>
            <a:r>
              <a:rPr lang="en-US" sz="1600" dirty="0">
                <a:ea typeface="+mn-lt"/>
                <a:cs typeface="+mn-lt"/>
              </a:rPr>
              <a:t> framework on DGX A100 cluster.</a:t>
            </a:r>
            <a:endParaRPr lang="en-US" sz="2800" dirty="0">
              <a:cs typeface="Arial"/>
            </a:endParaRPr>
          </a:p>
        </p:txBody>
      </p:sp>
      <p:pic>
        <p:nvPicPr>
          <p:cNvPr id="3" name="Picture 2">
            <a:extLst>
              <a:ext uri="{FF2B5EF4-FFF2-40B4-BE49-F238E27FC236}">
                <a16:creationId xmlns:a16="http://schemas.microsoft.com/office/drawing/2014/main" id="{0AC614D1-EFA2-ECC1-0B25-D6B0E4C91AEE}"/>
              </a:ext>
            </a:extLst>
          </p:cNvPr>
          <p:cNvPicPr>
            <a:picLocks noChangeAspect="1"/>
          </p:cNvPicPr>
          <p:nvPr/>
        </p:nvPicPr>
        <p:blipFill>
          <a:blip r:embed="rId2"/>
          <a:stretch>
            <a:fillRect/>
          </a:stretch>
        </p:blipFill>
        <p:spPr>
          <a:xfrm>
            <a:off x="1380949" y="1977298"/>
            <a:ext cx="9453643" cy="2515189"/>
          </a:xfrm>
          <a:prstGeom prst="rect">
            <a:avLst/>
          </a:prstGeom>
        </p:spPr>
      </p:pic>
    </p:spTree>
    <p:extLst>
      <p:ext uri="{BB962C8B-B14F-4D97-AF65-F5344CB8AC3E}">
        <p14:creationId xmlns:p14="http://schemas.microsoft.com/office/powerpoint/2010/main" val="2837187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2E27C0-CD55-CAD0-A82B-F2F403866C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C8F0D9-785B-F475-8DD1-DA0F96B84250}"/>
              </a:ext>
            </a:extLst>
          </p:cNvPr>
          <p:cNvSpPr>
            <a:spLocks noGrp="1"/>
          </p:cNvSpPr>
          <p:nvPr>
            <p:ph type="title"/>
          </p:nvPr>
        </p:nvSpPr>
        <p:spPr>
          <a:xfrm>
            <a:off x="226197" y="683084"/>
            <a:ext cx="11766781" cy="785813"/>
          </a:xfrm>
        </p:spPr>
        <p:txBody>
          <a:bodyPr>
            <a:normAutofit/>
          </a:bodyPr>
          <a:lstStyle/>
          <a:p>
            <a:r>
              <a:rPr lang="en-US" sz="3200"/>
              <a:t>Distributed U-Net model training via </a:t>
            </a:r>
            <a:r>
              <a:rPr lang="en-US" sz="3200" err="1"/>
              <a:t>Horovod</a:t>
            </a:r>
            <a:r>
              <a:rPr lang="en-US" sz="3200"/>
              <a:t> framework</a:t>
            </a:r>
            <a:endParaRPr lang="en" sz="3200"/>
          </a:p>
        </p:txBody>
      </p:sp>
      <p:sp>
        <p:nvSpPr>
          <p:cNvPr id="4" name="Text Placeholder 3">
            <a:extLst>
              <a:ext uri="{FF2B5EF4-FFF2-40B4-BE49-F238E27FC236}">
                <a16:creationId xmlns:a16="http://schemas.microsoft.com/office/drawing/2014/main" id="{399A84C8-F1F0-9574-CCF1-23BE29516185}"/>
              </a:ext>
            </a:extLst>
          </p:cNvPr>
          <p:cNvSpPr>
            <a:spLocks noGrp="1"/>
          </p:cNvSpPr>
          <p:nvPr>
            <p:ph type="body" sz="quarter" idx="10"/>
          </p:nvPr>
        </p:nvSpPr>
        <p:spPr/>
        <p:txBody>
          <a:bodyPr/>
          <a:lstStyle/>
          <a:p>
            <a:endParaRPr lang="en-US"/>
          </a:p>
        </p:txBody>
      </p:sp>
      <p:sp>
        <p:nvSpPr>
          <p:cNvPr id="5" name="Slide Number Placeholder 4">
            <a:extLst>
              <a:ext uri="{FF2B5EF4-FFF2-40B4-BE49-F238E27FC236}">
                <a16:creationId xmlns:a16="http://schemas.microsoft.com/office/drawing/2014/main" id="{94770D6C-3B47-001C-24E6-DD953786ED8B}"/>
              </a:ext>
            </a:extLst>
          </p:cNvPr>
          <p:cNvSpPr>
            <a:spLocks noGrp="1"/>
          </p:cNvSpPr>
          <p:nvPr>
            <p:ph type="sldNum" sz="quarter" idx="11"/>
          </p:nvPr>
        </p:nvSpPr>
        <p:spPr/>
        <p:txBody>
          <a:bodyPr/>
          <a:lstStyle/>
          <a:p>
            <a:fld id="{87649AB2-3694-EC44-96CD-D4B4E5998FBA}" type="slidenum">
              <a:rPr lang="en-US" smtClean="0"/>
              <a:pPr/>
              <a:t>11</a:t>
            </a:fld>
            <a:r>
              <a:rPr lang="en-US"/>
              <a:t>/60</a:t>
            </a:r>
          </a:p>
        </p:txBody>
      </p:sp>
      <p:pic>
        <p:nvPicPr>
          <p:cNvPr id="6" name="Picture 5" descr="A collage of graphs&#10;&#10;Description automatically generated">
            <a:extLst>
              <a:ext uri="{FF2B5EF4-FFF2-40B4-BE49-F238E27FC236}">
                <a16:creationId xmlns:a16="http://schemas.microsoft.com/office/drawing/2014/main" id="{959BE2F4-6029-E5ED-E324-F6B661FF68D2}"/>
              </a:ext>
            </a:extLst>
          </p:cNvPr>
          <p:cNvPicPr>
            <a:picLocks noChangeAspect="1"/>
          </p:cNvPicPr>
          <p:nvPr/>
        </p:nvPicPr>
        <p:blipFill rotWithShape="1">
          <a:blip r:embed="rId2"/>
          <a:srcRect l="87" r="-87" b="58053"/>
          <a:stretch/>
        </p:blipFill>
        <p:spPr>
          <a:xfrm>
            <a:off x="2127250" y="1484312"/>
            <a:ext cx="7627948" cy="2297269"/>
          </a:xfrm>
          <a:prstGeom prst="rect">
            <a:avLst/>
          </a:prstGeom>
        </p:spPr>
      </p:pic>
      <p:pic>
        <p:nvPicPr>
          <p:cNvPr id="7" name="Picture 6" descr="A collage of graphs&#10;&#10;Description automatically generated">
            <a:extLst>
              <a:ext uri="{FF2B5EF4-FFF2-40B4-BE49-F238E27FC236}">
                <a16:creationId xmlns:a16="http://schemas.microsoft.com/office/drawing/2014/main" id="{41B3BFC4-B866-03D0-53F5-9B42C3468F40}"/>
              </a:ext>
            </a:extLst>
          </p:cNvPr>
          <p:cNvPicPr>
            <a:picLocks noChangeAspect="1"/>
          </p:cNvPicPr>
          <p:nvPr/>
        </p:nvPicPr>
        <p:blipFill rotWithShape="1">
          <a:blip r:embed="rId2"/>
          <a:srcRect t="51086" b="7506"/>
          <a:stretch/>
        </p:blipFill>
        <p:spPr>
          <a:xfrm>
            <a:off x="2127248" y="3781283"/>
            <a:ext cx="7627938" cy="2339700"/>
          </a:xfrm>
          <a:prstGeom prst="rect">
            <a:avLst/>
          </a:prstGeom>
        </p:spPr>
      </p:pic>
      <p:sp>
        <p:nvSpPr>
          <p:cNvPr id="8" name="TextBox 7">
            <a:extLst>
              <a:ext uri="{FF2B5EF4-FFF2-40B4-BE49-F238E27FC236}">
                <a16:creationId xmlns:a16="http://schemas.microsoft.com/office/drawing/2014/main" id="{D0A88F25-1614-9BF7-16D9-C7D7DEAF51D7}"/>
              </a:ext>
            </a:extLst>
          </p:cNvPr>
          <p:cNvSpPr txBox="1"/>
          <p:nvPr/>
        </p:nvSpPr>
        <p:spPr>
          <a:xfrm>
            <a:off x="635000" y="6119812"/>
            <a:ext cx="11387137"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100">
                <a:ea typeface="+mn-lt"/>
                <a:cs typeface="+mn-lt"/>
              </a:rPr>
              <a:t>Distributed U-Net model </a:t>
            </a:r>
            <a:r>
              <a:rPr lang="en-US" sz="1100" err="1">
                <a:ea typeface="+mn-lt"/>
                <a:cs typeface="+mn-lt"/>
              </a:rPr>
              <a:t>taining</a:t>
            </a:r>
            <a:r>
              <a:rPr lang="en-US" sz="1100">
                <a:ea typeface="+mn-lt"/>
                <a:cs typeface="+mn-lt"/>
              </a:rPr>
              <a:t> via </a:t>
            </a:r>
            <a:r>
              <a:rPr lang="en-US" sz="1100" err="1">
                <a:ea typeface="+mn-lt"/>
                <a:cs typeface="+mn-lt"/>
              </a:rPr>
              <a:t>Horovod</a:t>
            </a:r>
            <a:r>
              <a:rPr lang="en-US" sz="1100">
                <a:ea typeface="+mn-lt"/>
                <a:cs typeface="+mn-lt"/>
              </a:rPr>
              <a:t> framework, </a:t>
            </a:r>
            <a:endParaRPr lang="en-US">
              <a:cs typeface="Arial"/>
            </a:endParaRPr>
          </a:p>
        </p:txBody>
      </p:sp>
    </p:spTree>
    <p:extLst>
      <p:ext uri="{BB962C8B-B14F-4D97-AF65-F5344CB8AC3E}">
        <p14:creationId xmlns:p14="http://schemas.microsoft.com/office/powerpoint/2010/main" val="121010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0801E0-6ABC-2F3E-E1B1-B5B5AC055371}"/>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46603D77-B56F-CC34-503A-A32E1A2FFAE9}"/>
              </a:ext>
            </a:extLst>
          </p:cNvPr>
          <p:cNvSpPr>
            <a:spLocks noGrp="1"/>
          </p:cNvSpPr>
          <p:nvPr>
            <p:ph type="body" sz="quarter" idx="10"/>
          </p:nvPr>
        </p:nvSpPr>
        <p:spPr/>
        <p:txBody>
          <a:bodyPr/>
          <a:lstStyle/>
          <a:p>
            <a:endParaRPr lang="en-US"/>
          </a:p>
        </p:txBody>
      </p:sp>
      <p:sp>
        <p:nvSpPr>
          <p:cNvPr id="6" name="Title 1">
            <a:extLst>
              <a:ext uri="{FF2B5EF4-FFF2-40B4-BE49-F238E27FC236}">
                <a16:creationId xmlns:a16="http://schemas.microsoft.com/office/drawing/2014/main" id="{90C44AA4-D278-1F0A-4DCB-DBC4F0F1B5CF}"/>
              </a:ext>
            </a:extLst>
          </p:cNvPr>
          <p:cNvSpPr txBox="1">
            <a:spLocks/>
          </p:cNvSpPr>
          <p:nvPr/>
        </p:nvSpPr>
        <p:spPr>
          <a:xfrm>
            <a:off x="249352" y="807031"/>
            <a:ext cx="11094722" cy="607983"/>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U-Net Model Accuracy</a:t>
            </a:r>
            <a:endParaRPr lang="en">
              <a:cs typeface="Arial"/>
            </a:endParaRPr>
          </a:p>
        </p:txBody>
      </p:sp>
      <p:sp>
        <p:nvSpPr>
          <p:cNvPr id="2" name="TextBox 1">
            <a:extLst>
              <a:ext uri="{FF2B5EF4-FFF2-40B4-BE49-F238E27FC236}">
                <a16:creationId xmlns:a16="http://schemas.microsoft.com/office/drawing/2014/main" id="{E1AE58D6-F4EC-811C-EFCE-7CF49338D768}"/>
              </a:ext>
            </a:extLst>
          </p:cNvPr>
          <p:cNvSpPr txBox="1"/>
          <p:nvPr/>
        </p:nvSpPr>
        <p:spPr>
          <a:xfrm>
            <a:off x="128338" y="5681637"/>
            <a:ext cx="11716528" cy="400110"/>
          </a:xfrm>
          <a:prstGeom prst="rect">
            <a:avLst/>
          </a:prstGeom>
          <a:noFill/>
        </p:spPr>
        <p:txBody>
          <a:bodyPr wrap="square" lIns="91440" tIns="45720" rIns="91440" bIns="45720" rtlCol="0" anchor="t">
            <a:spAutoFit/>
          </a:bodyPr>
          <a:lstStyle/>
          <a:p>
            <a:pPr algn="ctr"/>
            <a:r>
              <a:rPr lang="en-US" sz="2000" b="0" i="0">
                <a:effectLst/>
                <a:latin typeface="Arial"/>
                <a:cs typeface="Arial"/>
              </a:rPr>
              <a:t>Table: U-Net models sea ice classification accuracy over S2 Antarctic Summer datasets.</a:t>
            </a:r>
            <a:endParaRPr lang="en-US" sz="2000">
              <a:latin typeface="Arial"/>
              <a:cs typeface="Arial"/>
            </a:endParaRPr>
          </a:p>
        </p:txBody>
      </p:sp>
      <p:pic>
        <p:nvPicPr>
          <p:cNvPr id="8" name="Picture 7" descr="A white rectangular object with black text&#10;&#10;Description automatically generated">
            <a:extLst>
              <a:ext uri="{FF2B5EF4-FFF2-40B4-BE49-F238E27FC236}">
                <a16:creationId xmlns:a16="http://schemas.microsoft.com/office/drawing/2014/main" id="{F390E328-D42D-C98D-8D50-FAC5C35A84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589" y="2370427"/>
            <a:ext cx="10866821" cy="2450362"/>
          </a:xfrm>
          <a:prstGeom prst="rect">
            <a:avLst/>
          </a:prstGeom>
        </p:spPr>
      </p:pic>
      <p:sp>
        <p:nvSpPr>
          <p:cNvPr id="3" name="Slide Number Placeholder 2">
            <a:extLst>
              <a:ext uri="{FF2B5EF4-FFF2-40B4-BE49-F238E27FC236}">
                <a16:creationId xmlns:a16="http://schemas.microsoft.com/office/drawing/2014/main" id="{EF75F403-AF4F-EA57-7828-913B49F14634}"/>
              </a:ext>
            </a:extLst>
          </p:cNvPr>
          <p:cNvSpPr>
            <a:spLocks noGrp="1"/>
          </p:cNvSpPr>
          <p:nvPr>
            <p:ph type="sldNum" sz="quarter" idx="11"/>
          </p:nvPr>
        </p:nvSpPr>
        <p:spPr/>
        <p:txBody>
          <a:bodyPr/>
          <a:lstStyle/>
          <a:p>
            <a:fld id="{87649AB2-3694-EC44-96CD-D4B4E5998FBA}" type="slidenum">
              <a:rPr lang="en-US" smtClean="0"/>
              <a:pPr/>
              <a:t>12</a:t>
            </a:fld>
            <a:r>
              <a:rPr lang="en-US"/>
              <a:t>/60</a:t>
            </a:r>
          </a:p>
        </p:txBody>
      </p:sp>
    </p:spTree>
    <p:extLst>
      <p:ext uri="{BB962C8B-B14F-4D97-AF65-F5344CB8AC3E}">
        <p14:creationId xmlns:p14="http://schemas.microsoft.com/office/powerpoint/2010/main" val="1156595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637D108-6BAE-44E6-8FD1-89F9C4C10363}"/>
              </a:ext>
            </a:extLst>
          </p:cNvPr>
          <p:cNvSpPr>
            <a:spLocks noGrp="1"/>
          </p:cNvSpPr>
          <p:nvPr>
            <p:ph type="body" sz="quarter" idx="10"/>
          </p:nvPr>
        </p:nvSpPr>
        <p:spPr/>
        <p:txBody>
          <a:bodyPr/>
          <a:lstStyle/>
          <a:p>
            <a:endParaRPr lang="en-US"/>
          </a:p>
        </p:txBody>
      </p:sp>
      <p:sp>
        <p:nvSpPr>
          <p:cNvPr id="6" name="Title 1">
            <a:extLst>
              <a:ext uri="{FF2B5EF4-FFF2-40B4-BE49-F238E27FC236}">
                <a16:creationId xmlns:a16="http://schemas.microsoft.com/office/drawing/2014/main" id="{0312AE9A-A078-446F-B307-CF48A5E2DD13}"/>
              </a:ext>
            </a:extLst>
          </p:cNvPr>
          <p:cNvSpPr txBox="1">
            <a:spLocks/>
          </p:cNvSpPr>
          <p:nvPr/>
        </p:nvSpPr>
        <p:spPr>
          <a:xfrm>
            <a:off x="249352" y="807031"/>
            <a:ext cx="11094722" cy="607983"/>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Auto-labeling Validation</a:t>
            </a:r>
            <a:endParaRPr lang="en">
              <a:cs typeface="Arial"/>
            </a:endParaRPr>
          </a:p>
        </p:txBody>
      </p:sp>
      <p:sp>
        <p:nvSpPr>
          <p:cNvPr id="2" name="TextBox 1">
            <a:extLst>
              <a:ext uri="{FF2B5EF4-FFF2-40B4-BE49-F238E27FC236}">
                <a16:creationId xmlns:a16="http://schemas.microsoft.com/office/drawing/2014/main" id="{C53CF256-7067-1B35-5B07-C066ADE7E0CE}"/>
              </a:ext>
            </a:extLst>
          </p:cNvPr>
          <p:cNvSpPr txBox="1"/>
          <p:nvPr/>
        </p:nvSpPr>
        <p:spPr>
          <a:xfrm>
            <a:off x="128338" y="5681637"/>
            <a:ext cx="11716528" cy="707886"/>
          </a:xfrm>
          <a:prstGeom prst="rect">
            <a:avLst/>
          </a:prstGeom>
          <a:noFill/>
        </p:spPr>
        <p:txBody>
          <a:bodyPr wrap="square" lIns="91440" tIns="45720" rIns="91440" bIns="45720" rtlCol="0" anchor="t">
            <a:spAutoFit/>
          </a:bodyPr>
          <a:lstStyle/>
          <a:p>
            <a:r>
              <a:rPr lang="en-US" sz="2000" b="0" i="0">
                <a:effectLst/>
                <a:latin typeface="Arial"/>
                <a:cs typeface="Arial"/>
              </a:rPr>
              <a:t>Figure: S2 original image and corresponding manually labeled ground truth image compared to U-Net-Man and U-Net-auto model predictions.</a:t>
            </a:r>
            <a:endParaRPr lang="en-US" sz="2000">
              <a:latin typeface="Arial"/>
              <a:cs typeface="Arial"/>
            </a:endParaRPr>
          </a:p>
        </p:txBody>
      </p:sp>
      <p:pic>
        <p:nvPicPr>
          <p:cNvPr id="8" name="Picture 7" descr="A red and blue chart with green lines&#10;&#10;Description automatically generated with medium confidence">
            <a:extLst>
              <a:ext uri="{FF2B5EF4-FFF2-40B4-BE49-F238E27FC236}">
                <a16:creationId xmlns:a16="http://schemas.microsoft.com/office/drawing/2014/main" id="{626B28CE-8B20-2D0A-D9B5-8113BAFD2B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5279" y="1984219"/>
            <a:ext cx="10061778" cy="3004875"/>
          </a:xfrm>
          <a:prstGeom prst="rect">
            <a:avLst/>
          </a:prstGeom>
        </p:spPr>
      </p:pic>
      <p:sp>
        <p:nvSpPr>
          <p:cNvPr id="3" name="Slide Number Placeholder 2">
            <a:extLst>
              <a:ext uri="{FF2B5EF4-FFF2-40B4-BE49-F238E27FC236}">
                <a16:creationId xmlns:a16="http://schemas.microsoft.com/office/drawing/2014/main" id="{2A95F154-0AFF-B750-C3C9-D8389A533478}"/>
              </a:ext>
            </a:extLst>
          </p:cNvPr>
          <p:cNvSpPr>
            <a:spLocks noGrp="1"/>
          </p:cNvSpPr>
          <p:nvPr>
            <p:ph type="sldNum" sz="quarter" idx="11"/>
          </p:nvPr>
        </p:nvSpPr>
        <p:spPr/>
        <p:txBody>
          <a:bodyPr/>
          <a:lstStyle/>
          <a:p>
            <a:fld id="{87649AB2-3694-EC44-96CD-D4B4E5998FBA}" type="slidenum">
              <a:rPr lang="en-US" smtClean="0"/>
              <a:pPr/>
              <a:t>13</a:t>
            </a:fld>
            <a:r>
              <a:rPr lang="en-US"/>
              <a:t>/60</a:t>
            </a:r>
          </a:p>
        </p:txBody>
      </p:sp>
    </p:spTree>
    <p:extLst>
      <p:ext uri="{BB962C8B-B14F-4D97-AF65-F5344CB8AC3E}">
        <p14:creationId xmlns:p14="http://schemas.microsoft.com/office/powerpoint/2010/main" val="1709759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078BED7-E2CD-4DBF-B160-8FD817B9B8B8}"/>
              </a:ext>
            </a:extLst>
          </p:cNvPr>
          <p:cNvSpPr>
            <a:spLocks noGrp="1"/>
          </p:cNvSpPr>
          <p:nvPr>
            <p:ph type="body" sz="quarter" idx="10"/>
          </p:nvPr>
        </p:nvSpPr>
        <p:spPr/>
        <p:txBody>
          <a:bodyPr/>
          <a:lstStyle/>
          <a:p>
            <a:endParaRPr lang="en-US"/>
          </a:p>
        </p:txBody>
      </p:sp>
      <p:sp>
        <p:nvSpPr>
          <p:cNvPr id="6" name="Google Shape;189;p30">
            <a:extLst>
              <a:ext uri="{FF2B5EF4-FFF2-40B4-BE49-F238E27FC236}">
                <a16:creationId xmlns:a16="http://schemas.microsoft.com/office/drawing/2014/main" id="{14B03BB7-6F64-4210-B167-1353A8B954EF}"/>
              </a:ext>
            </a:extLst>
          </p:cNvPr>
          <p:cNvSpPr txBox="1">
            <a:spLocks/>
          </p:cNvSpPr>
          <p:nvPr/>
        </p:nvSpPr>
        <p:spPr>
          <a:xfrm>
            <a:off x="8472458" y="4663217"/>
            <a:ext cx="548700" cy="393600"/>
          </a:xfrm>
          <a:prstGeom prst="rect">
            <a:avLst/>
          </a:prstGeom>
        </p:spPr>
        <p:txBody>
          <a:bodyPr spcFirstLastPara="1" wrap="square" lIns="91425" tIns="91425" rIns="91425" bIns="91425" anchor="ctr" anchorCtr="0">
            <a:normAutofit fontScale="925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endParaRPr lang="en"/>
          </a:p>
        </p:txBody>
      </p:sp>
      <p:sp>
        <p:nvSpPr>
          <p:cNvPr id="7" name="Google Shape;190;p30">
            <a:extLst>
              <a:ext uri="{FF2B5EF4-FFF2-40B4-BE49-F238E27FC236}">
                <a16:creationId xmlns:a16="http://schemas.microsoft.com/office/drawing/2014/main" id="{46576C59-40C5-494A-9F14-470E72B9A93D}"/>
              </a:ext>
            </a:extLst>
          </p:cNvPr>
          <p:cNvSpPr txBox="1">
            <a:spLocks/>
          </p:cNvSpPr>
          <p:nvPr/>
        </p:nvSpPr>
        <p:spPr>
          <a:xfrm>
            <a:off x="1328450" y="450150"/>
            <a:ext cx="6367800" cy="4090800"/>
          </a:xfrm>
          <a:prstGeom prst="rect">
            <a:avLst/>
          </a:prstGeom>
        </p:spPr>
        <p:txBody>
          <a:bodyPr spcFirstLastPara="1" vert="horz" wrap="square" lIns="91425" tIns="91425" rIns="91425" bIns="91425"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a:t> </a:t>
            </a:r>
            <a:endParaRPr lang="en-US" sz="1200"/>
          </a:p>
        </p:txBody>
      </p:sp>
      <p:sp>
        <p:nvSpPr>
          <p:cNvPr id="8" name="Google Shape;191;p30">
            <a:extLst>
              <a:ext uri="{FF2B5EF4-FFF2-40B4-BE49-F238E27FC236}">
                <a16:creationId xmlns:a16="http://schemas.microsoft.com/office/drawing/2014/main" id="{D780E335-60B9-4785-8A85-B24623A028F0}"/>
              </a:ext>
            </a:extLst>
          </p:cNvPr>
          <p:cNvSpPr txBox="1"/>
          <p:nvPr/>
        </p:nvSpPr>
        <p:spPr>
          <a:xfrm>
            <a:off x="1723849" y="1158695"/>
            <a:ext cx="4750838" cy="110796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6000" b="1" i="1">
                <a:solidFill>
                  <a:schemeClr val="dk1"/>
                </a:solidFill>
              </a:rPr>
              <a:t>Thank You</a:t>
            </a:r>
            <a:endParaRPr sz="6000" b="1" i="1">
              <a:solidFill>
                <a:schemeClr val="dk1"/>
              </a:solidFill>
            </a:endParaRPr>
          </a:p>
        </p:txBody>
      </p:sp>
      <p:sp>
        <p:nvSpPr>
          <p:cNvPr id="9" name="Google Shape;192;p30">
            <a:extLst>
              <a:ext uri="{FF2B5EF4-FFF2-40B4-BE49-F238E27FC236}">
                <a16:creationId xmlns:a16="http://schemas.microsoft.com/office/drawing/2014/main" id="{1395F76B-D314-4D11-B118-8D9501547348}"/>
              </a:ext>
            </a:extLst>
          </p:cNvPr>
          <p:cNvSpPr txBox="1"/>
          <p:nvPr/>
        </p:nvSpPr>
        <p:spPr>
          <a:xfrm>
            <a:off x="7508025" y="2364869"/>
            <a:ext cx="4007700" cy="344706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b="1"/>
              <a:t>Presenter Information:</a:t>
            </a:r>
            <a:endParaRPr sz="1900" b="1"/>
          </a:p>
          <a:p>
            <a:pPr marL="0" lvl="0" indent="0" algn="l" rtl="0">
              <a:spcBef>
                <a:spcPts val="0"/>
              </a:spcBef>
              <a:spcAft>
                <a:spcPts val="0"/>
              </a:spcAft>
              <a:buNone/>
            </a:pPr>
            <a:endParaRPr lang="en-US" sz="1900" b="1"/>
          </a:p>
          <a:p>
            <a:pPr marL="0" lvl="0" indent="0" algn="l" rtl="0">
              <a:spcBef>
                <a:spcPts val="0"/>
              </a:spcBef>
              <a:spcAft>
                <a:spcPts val="0"/>
              </a:spcAft>
              <a:buNone/>
            </a:pPr>
            <a:endParaRPr lang="en-US" sz="1900" b="1"/>
          </a:p>
          <a:p>
            <a:pPr marL="0" lvl="0" indent="0" algn="l" rtl="0">
              <a:spcBef>
                <a:spcPts val="0"/>
              </a:spcBef>
              <a:spcAft>
                <a:spcPts val="0"/>
              </a:spcAft>
              <a:buNone/>
            </a:pPr>
            <a:endParaRPr lang="en-US" sz="1900" b="1"/>
          </a:p>
          <a:p>
            <a:pPr marL="0" lvl="0" indent="0" algn="l" rtl="0">
              <a:spcBef>
                <a:spcPts val="0"/>
              </a:spcBef>
              <a:spcAft>
                <a:spcPts val="0"/>
              </a:spcAft>
              <a:buNone/>
            </a:pPr>
            <a:endParaRPr sz="1900" b="1"/>
          </a:p>
          <a:p>
            <a:pPr marL="0" lvl="0" indent="0" algn="l" rtl="0">
              <a:spcBef>
                <a:spcPts val="0"/>
              </a:spcBef>
              <a:spcAft>
                <a:spcPts val="0"/>
              </a:spcAft>
              <a:buNone/>
            </a:pPr>
            <a:endParaRPr sz="1900" b="1"/>
          </a:p>
          <a:p>
            <a:pPr marL="0" lvl="0" indent="0" algn="l" rtl="0">
              <a:spcBef>
                <a:spcPts val="0"/>
              </a:spcBef>
              <a:spcAft>
                <a:spcPts val="0"/>
              </a:spcAft>
              <a:buNone/>
            </a:pPr>
            <a:endParaRPr sz="1900" b="1"/>
          </a:p>
          <a:p>
            <a:pPr marL="0" lvl="0" indent="0" algn="l" rtl="0">
              <a:spcBef>
                <a:spcPts val="0"/>
              </a:spcBef>
              <a:spcAft>
                <a:spcPts val="0"/>
              </a:spcAft>
              <a:buNone/>
            </a:pPr>
            <a:endParaRPr sz="1900" b="1"/>
          </a:p>
          <a:p>
            <a:pPr marL="0" lvl="0" indent="0" algn="l" rtl="0">
              <a:spcBef>
                <a:spcPts val="0"/>
              </a:spcBef>
              <a:spcAft>
                <a:spcPts val="0"/>
              </a:spcAft>
              <a:buNone/>
            </a:pPr>
            <a:r>
              <a:rPr lang="en-US" sz="1200"/>
              <a:t>Jurdana Masuma Iqrah</a:t>
            </a:r>
            <a:endParaRPr sz="1200"/>
          </a:p>
          <a:p>
            <a:pPr marL="0" lvl="0" indent="0" algn="l" rtl="0">
              <a:spcBef>
                <a:spcPts val="0"/>
              </a:spcBef>
              <a:spcAft>
                <a:spcPts val="0"/>
              </a:spcAft>
              <a:buNone/>
            </a:pPr>
            <a:r>
              <a:rPr lang="en" sz="1200"/>
              <a:t>Ph.D. Candidate</a:t>
            </a:r>
            <a:endParaRPr sz="1200"/>
          </a:p>
          <a:p>
            <a:pPr marL="0" lvl="0" indent="0" algn="l" rtl="0">
              <a:spcBef>
                <a:spcPts val="0"/>
              </a:spcBef>
              <a:spcAft>
                <a:spcPts val="0"/>
              </a:spcAft>
              <a:buNone/>
            </a:pPr>
            <a:r>
              <a:rPr lang="en" sz="1200"/>
              <a:t>University Of Texas at San Antonio</a:t>
            </a:r>
            <a:endParaRPr sz="1200"/>
          </a:p>
          <a:p>
            <a:pPr marL="0" lvl="0" indent="0" algn="l" rtl="0">
              <a:spcBef>
                <a:spcPts val="0"/>
              </a:spcBef>
              <a:spcAft>
                <a:spcPts val="0"/>
              </a:spcAft>
              <a:buNone/>
            </a:pPr>
            <a:r>
              <a:rPr lang="en" sz="1200"/>
              <a:t>Email: </a:t>
            </a:r>
            <a:r>
              <a:rPr lang="en-US" sz="1200" u="sng">
                <a:solidFill>
                  <a:schemeClr val="hlink"/>
                </a:solidFill>
              </a:rPr>
              <a:t>j</a:t>
            </a:r>
            <a:r>
              <a:rPr lang="en" sz="1200" u="sng" err="1">
                <a:solidFill>
                  <a:schemeClr val="hlink"/>
                </a:solidFill>
              </a:rPr>
              <a:t>urdanamasuma.iqrah</a:t>
            </a:r>
            <a:r>
              <a:rPr lang="en" sz="1200" u="sng">
                <a:solidFill>
                  <a:schemeClr val="hlink"/>
                </a:solidFill>
                <a:hlinkClick r:id="rId2">
                  <a:extLst>
                    <a:ext uri="{A12FA001-AC4F-418D-AE19-62706E023703}">
                      <ahyp:hlinkClr xmlns:ahyp="http://schemas.microsoft.com/office/drawing/2018/hyperlinkcolor" val="tx"/>
                    </a:ext>
                  </a:extLst>
                </a:hlinkClick>
              </a:rPr>
              <a:t>@utsa.edu</a:t>
            </a:r>
            <a:endParaRPr sz="1200" b="1">
              <a:solidFill>
                <a:schemeClr val="hlink"/>
              </a:solidFill>
            </a:endParaRPr>
          </a:p>
          <a:p>
            <a:r>
              <a:rPr lang="en" sz="1200" b="1"/>
              <a:t>           </a:t>
            </a:r>
            <a:r>
              <a:rPr lang="en-US" sz="1200" b="1" u="sng">
                <a:solidFill>
                  <a:schemeClr val="hlink"/>
                </a:solidFill>
              </a:rPr>
              <a:t>j</a:t>
            </a:r>
            <a:r>
              <a:rPr lang="en" sz="1200" u="sng" err="1">
                <a:solidFill>
                  <a:schemeClr val="hlink"/>
                </a:solidFill>
              </a:rPr>
              <a:t>urdana.masuma</a:t>
            </a:r>
            <a:r>
              <a:rPr lang="en" sz="1200" u="sng">
                <a:solidFill>
                  <a:schemeClr val="hlink"/>
                </a:solidFill>
                <a:hlinkClick r:id="rId3">
                  <a:extLst>
                    <a:ext uri="{A12FA001-AC4F-418D-AE19-62706E023703}">
                      <ahyp:hlinkClr xmlns:ahyp="http://schemas.microsoft.com/office/drawing/2018/hyperlinkcolor" val="tx"/>
                    </a:ext>
                  </a:extLst>
                </a:hlinkClick>
              </a:rPr>
              <a:t>@gmail.com</a:t>
            </a:r>
            <a:endParaRPr sz="1200">
              <a:solidFill>
                <a:schemeClr val="hlink"/>
              </a:solidFill>
            </a:endParaRPr>
          </a:p>
        </p:txBody>
      </p:sp>
      <p:pic>
        <p:nvPicPr>
          <p:cNvPr id="11" name="Content Placeholder 6" descr="Text, whiteboard&#10;&#10;Description automatically generated">
            <a:extLst>
              <a:ext uri="{FF2B5EF4-FFF2-40B4-BE49-F238E27FC236}">
                <a16:creationId xmlns:a16="http://schemas.microsoft.com/office/drawing/2014/main" id="{FA695FEC-04FA-4083-AF3A-66D98D280808}"/>
              </a:ext>
            </a:extLst>
          </p:cNvPr>
          <p:cNvPicPr>
            <a:picLocks noGrp="1" noChangeAspect="1"/>
          </p:cNvPicPr>
          <p:nvPr>
            <p:ph idx="1"/>
          </p:nvPr>
        </p:nvPicPr>
        <p:blipFill>
          <a:blip r:embed="rId4"/>
          <a:stretch>
            <a:fillRect/>
          </a:stretch>
        </p:blipFill>
        <p:spPr>
          <a:xfrm>
            <a:off x="1082321" y="2499448"/>
            <a:ext cx="6151235" cy="3461275"/>
          </a:xfrm>
        </p:spPr>
      </p:pic>
      <p:pic>
        <p:nvPicPr>
          <p:cNvPr id="3" name="Picture 2" descr="A person with long hair wearing a plaid shirt&#10;&#10;Description automatically generated">
            <a:extLst>
              <a:ext uri="{FF2B5EF4-FFF2-40B4-BE49-F238E27FC236}">
                <a16:creationId xmlns:a16="http://schemas.microsoft.com/office/drawing/2014/main" id="{353D0AB9-08EB-22B9-F2C1-F2E2D43D489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11244" y="2932889"/>
            <a:ext cx="1309772" cy="1707746"/>
          </a:xfrm>
          <a:prstGeom prst="rect">
            <a:avLst/>
          </a:prstGeom>
        </p:spPr>
      </p:pic>
      <p:sp>
        <p:nvSpPr>
          <p:cNvPr id="2" name="Slide Number Placeholder 1">
            <a:extLst>
              <a:ext uri="{FF2B5EF4-FFF2-40B4-BE49-F238E27FC236}">
                <a16:creationId xmlns:a16="http://schemas.microsoft.com/office/drawing/2014/main" id="{6CC7FA52-0FB3-6A72-5425-BB6A07AEB346}"/>
              </a:ext>
            </a:extLst>
          </p:cNvPr>
          <p:cNvSpPr>
            <a:spLocks noGrp="1"/>
          </p:cNvSpPr>
          <p:nvPr>
            <p:ph type="sldNum" sz="quarter" idx="11"/>
          </p:nvPr>
        </p:nvSpPr>
        <p:spPr/>
        <p:txBody>
          <a:bodyPr/>
          <a:lstStyle/>
          <a:p>
            <a:fld id="{87649AB2-3694-EC44-96CD-D4B4E5998FBA}" type="slidenum">
              <a:rPr lang="en-US" smtClean="0"/>
              <a:pPr/>
              <a:t>14</a:t>
            </a:fld>
            <a:r>
              <a:rPr lang="en-US"/>
              <a:t>/60</a:t>
            </a:r>
          </a:p>
        </p:txBody>
      </p:sp>
    </p:spTree>
    <p:extLst>
      <p:ext uri="{BB962C8B-B14F-4D97-AF65-F5344CB8AC3E}">
        <p14:creationId xmlns:p14="http://schemas.microsoft.com/office/powerpoint/2010/main" val="27165345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5A09C-9F54-4390-BC5F-3F8719DEDEFC}"/>
              </a:ext>
            </a:extLst>
          </p:cNvPr>
          <p:cNvSpPr>
            <a:spLocks noGrp="1"/>
          </p:cNvSpPr>
          <p:nvPr>
            <p:ph type="title"/>
          </p:nvPr>
        </p:nvSpPr>
        <p:spPr>
          <a:xfrm>
            <a:off x="260856" y="643249"/>
            <a:ext cx="11568343" cy="885879"/>
          </a:xfrm>
        </p:spPr>
        <p:txBody>
          <a:bodyPr>
            <a:normAutofit fontScale="90000"/>
          </a:bodyPr>
          <a:lstStyle/>
          <a:p>
            <a:r>
              <a:rPr lang="en" sz="4000" dirty="0"/>
              <a:t>U-Net Classification Training and Testing Workflow</a:t>
            </a:r>
          </a:p>
        </p:txBody>
      </p:sp>
      <p:sp>
        <p:nvSpPr>
          <p:cNvPr id="4" name="Text Placeholder 3">
            <a:extLst>
              <a:ext uri="{FF2B5EF4-FFF2-40B4-BE49-F238E27FC236}">
                <a16:creationId xmlns:a16="http://schemas.microsoft.com/office/drawing/2014/main" id="{51C30C2D-7867-496A-999B-349F268AC066}"/>
              </a:ext>
            </a:extLst>
          </p:cNvPr>
          <p:cNvSpPr>
            <a:spLocks noGrp="1"/>
          </p:cNvSpPr>
          <p:nvPr>
            <p:ph type="body" sz="quarter" idx="10"/>
          </p:nvPr>
        </p:nvSpPr>
        <p:spPr/>
        <p:txBody>
          <a:bodyPr/>
          <a:lstStyle/>
          <a:p>
            <a:endParaRPr lang="en-US"/>
          </a:p>
        </p:txBody>
      </p:sp>
      <p:sp>
        <p:nvSpPr>
          <p:cNvPr id="8" name="TextBox 7">
            <a:extLst>
              <a:ext uri="{FF2B5EF4-FFF2-40B4-BE49-F238E27FC236}">
                <a16:creationId xmlns:a16="http://schemas.microsoft.com/office/drawing/2014/main" id="{1E4F233D-2F12-AA0D-4241-44329EBC8150}"/>
              </a:ext>
            </a:extLst>
          </p:cNvPr>
          <p:cNvSpPr txBox="1"/>
          <p:nvPr/>
        </p:nvSpPr>
        <p:spPr>
          <a:xfrm>
            <a:off x="4014452" y="5991400"/>
            <a:ext cx="4934301" cy="400110"/>
          </a:xfrm>
          <a:prstGeom prst="rect">
            <a:avLst/>
          </a:prstGeom>
          <a:noFill/>
        </p:spPr>
        <p:txBody>
          <a:bodyPr wrap="square" lIns="91440" tIns="45720" rIns="91440" bIns="45720" rtlCol="0" anchor="t">
            <a:spAutoFit/>
          </a:bodyPr>
          <a:lstStyle/>
          <a:p>
            <a:r>
              <a:rPr lang="en-US" sz="2000"/>
              <a:t>Figure : Sea Ice Classification Workflow</a:t>
            </a:r>
          </a:p>
        </p:txBody>
      </p:sp>
      <p:pic>
        <p:nvPicPr>
          <p:cNvPr id="6" name="Picture 5" descr="A screenshot of a computer&#10;&#10;Description automatically generated">
            <a:extLst>
              <a:ext uri="{FF2B5EF4-FFF2-40B4-BE49-F238E27FC236}">
                <a16:creationId xmlns:a16="http://schemas.microsoft.com/office/drawing/2014/main" id="{0C6C913A-A291-23EA-86AC-3C8C05D7F8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9843" y="1529128"/>
            <a:ext cx="7770370" cy="4462272"/>
          </a:xfrm>
          <a:prstGeom prst="rect">
            <a:avLst/>
          </a:prstGeom>
        </p:spPr>
      </p:pic>
      <p:sp>
        <p:nvSpPr>
          <p:cNvPr id="3" name="Slide Number Placeholder 2">
            <a:extLst>
              <a:ext uri="{FF2B5EF4-FFF2-40B4-BE49-F238E27FC236}">
                <a16:creationId xmlns:a16="http://schemas.microsoft.com/office/drawing/2014/main" id="{5B915C2D-3CAB-D6A9-8774-856298553C2E}"/>
              </a:ext>
            </a:extLst>
          </p:cNvPr>
          <p:cNvSpPr>
            <a:spLocks noGrp="1"/>
          </p:cNvSpPr>
          <p:nvPr>
            <p:ph type="sldNum" sz="quarter" idx="11"/>
          </p:nvPr>
        </p:nvSpPr>
        <p:spPr/>
        <p:txBody>
          <a:bodyPr/>
          <a:lstStyle/>
          <a:p>
            <a:fld id="{87649AB2-3694-EC44-96CD-D4B4E5998FBA}" type="slidenum">
              <a:rPr lang="en-US" smtClean="0"/>
              <a:pPr/>
              <a:t>2</a:t>
            </a:fld>
            <a:r>
              <a:rPr lang="en-US"/>
              <a:t>/60</a:t>
            </a:r>
          </a:p>
        </p:txBody>
      </p:sp>
    </p:spTree>
    <p:extLst>
      <p:ext uri="{BB962C8B-B14F-4D97-AF65-F5344CB8AC3E}">
        <p14:creationId xmlns:p14="http://schemas.microsoft.com/office/powerpoint/2010/main" val="1619000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50C71-3540-C020-7FC4-C47206475219}"/>
              </a:ext>
            </a:extLst>
          </p:cNvPr>
          <p:cNvSpPr>
            <a:spLocks noGrp="1"/>
          </p:cNvSpPr>
          <p:nvPr>
            <p:ph type="title"/>
          </p:nvPr>
        </p:nvSpPr>
        <p:spPr>
          <a:xfrm>
            <a:off x="216293" y="452601"/>
            <a:ext cx="11568343" cy="1325563"/>
          </a:xfrm>
        </p:spPr>
        <p:txBody>
          <a:bodyPr>
            <a:normAutofit/>
          </a:bodyPr>
          <a:lstStyle/>
          <a:p>
            <a:r>
              <a:rPr lang="en-US" sz="4000"/>
              <a:t>U-Net Architecture</a:t>
            </a:r>
            <a:endParaRPr lang="en" sz="4000"/>
          </a:p>
        </p:txBody>
      </p:sp>
      <p:sp>
        <p:nvSpPr>
          <p:cNvPr id="4" name="Text Placeholder 3">
            <a:extLst>
              <a:ext uri="{FF2B5EF4-FFF2-40B4-BE49-F238E27FC236}">
                <a16:creationId xmlns:a16="http://schemas.microsoft.com/office/drawing/2014/main" id="{A2D1202A-7A35-C2D7-EDBE-CD75B3C08A54}"/>
              </a:ext>
            </a:extLst>
          </p:cNvPr>
          <p:cNvSpPr>
            <a:spLocks noGrp="1"/>
          </p:cNvSpPr>
          <p:nvPr>
            <p:ph type="body" sz="quarter" idx="10"/>
          </p:nvPr>
        </p:nvSpPr>
        <p:spPr/>
        <p:txBody>
          <a:bodyPr/>
          <a:lstStyle/>
          <a:p>
            <a:endParaRPr lang="en-US"/>
          </a:p>
        </p:txBody>
      </p:sp>
      <p:sp>
        <p:nvSpPr>
          <p:cNvPr id="7" name="TextBox 6">
            <a:extLst>
              <a:ext uri="{FF2B5EF4-FFF2-40B4-BE49-F238E27FC236}">
                <a16:creationId xmlns:a16="http://schemas.microsoft.com/office/drawing/2014/main" id="{F925463B-212D-7674-E0BD-842B11ADC779}"/>
              </a:ext>
            </a:extLst>
          </p:cNvPr>
          <p:cNvSpPr txBox="1"/>
          <p:nvPr/>
        </p:nvSpPr>
        <p:spPr>
          <a:xfrm>
            <a:off x="216293" y="5762849"/>
            <a:ext cx="11702991" cy="400110"/>
          </a:xfrm>
          <a:prstGeom prst="rect">
            <a:avLst/>
          </a:prstGeom>
          <a:noFill/>
        </p:spPr>
        <p:txBody>
          <a:bodyPr wrap="square" lIns="91440" tIns="45720" rIns="91440" bIns="45720" rtlCol="0" anchor="t">
            <a:spAutoFit/>
          </a:bodyPr>
          <a:lstStyle/>
          <a:p>
            <a:pPr algn="ctr"/>
            <a:r>
              <a:rPr lang="en-US" sz="2000">
                <a:latin typeface="Arial"/>
                <a:cs typeface="Arial"/>
              </a:rPr>
              <a:t>Figure</a:t>
            </a:r>
            <a:r>
              <a:rPr lang="en-US" sz="2000" b="0" i="0">
                <a:effectLst/>
                <a:latin typeface="Arial"/>
                <a:cs typeface="Arial"/>
              </a:rPr>
              <a:t> : U-Net model Architecture.</a:t>
            </a:r>
            <a:endParaRPr lang="en-US" sz="2000">
              <a:latin typeface="Arial"/>
              <a:cs typeface="Arial"/>
            </a:endParaRPr>
          </a:p>
        </p:txBody>
      </p:sp>
      <p:pic>
        <p:nvPicPr>
          <p:cNvPr id="9" name="Content Placeholder 8" descr="A diagram of a graph&#10;&#10;Description automatically generated">
            <a:extLst>
              <a:ext uri="{FF2B5EF4-FFF2-40B4-BE49-F238E27FC236}">
                <a16:creationId xmlns:a16="http://schemas.microsoft.com/office/drawing/2014/main" id="{9C442697-A9BA-FDCF-37FE-F2B26A6FC4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19937" y="1778164"/>
            <a:ext cx="5561053" cy="3952875"/>
          </a:xfrm>
        </p:spPr>
      </p:pic>
      <p:sp>
        <p:nvSpPr>
          <p:cNvPr id="3" name="Slide Number Placeholder 2">
            <a:extLst>
              <a:ext uri="{FF2B5EF4-FFF2-40B4-BE49-F238E27FC236}">
                <a16:creationId xmlns:a16="http://schemas.microsoft.com/office/drawing/2014/main" id="{D0C0FB2A-F78F-F50F-8677-D0CE9ECE136A}"/>
              </a:ext>
            </a:extLst>
          </p:cNvPr>
          <p:cNvSpPr>
            <a:spLocks noGrp="1"/>
          </p:cNvSpPr>
          <p:nvPr>
            <p:ph type="sldNum" sz="quarter" idx="11"/>
          </p:nvPr>
        </p:nvSpPr>
        <p:spPr/>
        <p:txBody>
          <a:bodyPr/>
          <a:lstStyle/>
          <a:p>
            <a:fld id="{87649AB2-3694-EC44-96CD-D4B4E5998FBA}" type="slidenum">
              <a:rPr lang="en-US" smtClean="0"/>
              <a:pPr/>
              <a:t>3</a:t>
            </a:fld>
            <a:r>
              <a:rPr lang="en-US"/>
              <a:t>/60</a:t>
            </a:r>
          </a:p>
        </p:txBody>
      </p:sp>
    </p:spTree>
    <p:extLst>
      <p:ext uri="{BB962C8B-B14F-4D97-AF65-F5344CB8AC3E}">
        <p14:creationId xmlns:p14="http://schemas.microsoft.com/office/powerpoint/2010/main" val="3315369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52B67-CD2B-475B-85EE-9FB630224597}"/>
              </a:ext>
            </a:extLst>
          </p:cNvPr>
          <p:cNvSpPr>
            <a:spLocks noGrp="1"/>
          </p:cNvSpPr>
          <p:nvPr>
            <p:ph type="title"/>
          </p:nvPr>
        </p:nvSpPr>
        <p:spPr/>
        <p:txBody>
          <a:bodyPr>
            <a:normAutofit/>
          </a:bodyPr>
          <a:lstStyle/>
          <a:p>
            <a:r>
              <a:rPr lang="en" sz="4000"/>
              <a:t>U-Net model Inferencing</a:t>
            </a:r>
            <a:endParaRPr lang="en-US" sz="4000"/>
          </a:p>
        </p:txBody>
      </p:sp>
      <p:sp>
        <p:nvSpPr>
          <p:cNvPr id="4" name="Text Placeholder 3">
            <a:extLst>
              <a:ext uri="{FF2B5EF4-FFF2-40B4-BE49-F238E27FC236}">
                <a16:creationId xmlns:a16="http://schemas.microsoft.com/office/drawing/2014/main" id="{5DFB2F42-E3C9-4562-B0A9-B61BA3179FDE}"/>
              </a:ext>
            </a:extLst>
          </p:cNvPr>
          <p:cNvSpPr>
            <a:spLocks noGrp="1"/>
          </p:cNvSpPr>
          <p:nvPr>
            <p:ph type="body" sz="quarter" idx="10"/>
          </p:nvPr>
        </p:nvSpPr>
        <p:spPr>
          <a:xfrm>
            <a:off x="4183077" y="6429313"/>
            <a:ext cx="3849388" cy="377324"/>
          </a:xfrm>
        </p:spPr>
        <p:txBody>
          <a:bodyPr/>
          <a:lstStyle/>
          <a:p>
            <a:endParaRPr lang="en-US"/>
          </a:p>
        </p:txBody>
      </p:sp>
      <p:sp>
        <p:nvSpPr>
          <p:cNvPr id="8" name="TextBox 7">
            <a:extLst>
              <a:ext uri="{FF2B5EF4-FFF2-40B4-BE49-F238E27FC236}">
                <a16:creationId xmlns:a16="http://schemas.microsoft.com/office/drawing/2014/main" id="{0BDE3642-A24C-4BED-AA0B-F9A51F8C9B66}"/>
              </a:ext>
            </a:extLst>
          </p:cNvPr>
          <p:cNvSpPr txBox="1"/>
          <p:nvPr/>
        </p:nvSpPr>
        <p:spPr>
          <a:xfrm>
            <a:off x="899945" y="5681637"/>
            <a:ext cx="10775105" cy="369332"/>
          </a:xfrm>
          <a:prstGeom prst="rect">
            <a:avLst/>
          </a:prstGeom>
          <a:noFill/>
        </p:spPr>
        <p:txBody>
          <a:bodyPr wrap="square" lIns="91440" tIns="45720" rIns="91440" bIns="45720" rtlCol="0" anchor="t">
            <a:spAutoFit/>
          </a:bodyPr>
          <a:lstStyle/>
          <a:p>
            <a:r>
              <a:rPr lang="en-US" b="0" i="0">
                <a:effectLst/>
                <a:latin typeface="Arial"/>
                <a:cs typeface="Arial"/>
              </a:rPr>
              <a:t>Figure</a:t>
            </a:r>
            <a:r>
              <a:rPr lang="en-US">
                <a:latin typeface="Arial"/>
                <a:cs typeface="Arial"/>
              </a:rPr>
              <a:t>:</a:t>
            </a:r>
            <a:r>
              <a:rPr lang="en-US" b="0" i="0">
                <a:effectLst/>
                <a:latin typeface="Arial"/>
                <a:cs typeface="Arial"/>
              </a:rPr>
              <a:t> Workflow for Sea Ice Classification employing cloud-shadow filter and U-net model Inferencing.</a:t>
            </a:r>
            <a:endParaRPr lang="en-US">
              <a:latin typeface="Arial"/>
              <a:cs typeface="Arial"/>
            </a:endParaRPr>
          </a:p>
        </p:txBody>
      </p:sp>
      <p:pic>
        <p:nvPicPr>
          <p:cNvPr id="10" name="Content Placeholder 9" descr="A close-up of a filter&#10;&#10;Description automatically generated">
            <a:extLst>
              <a:ext uri="{FF2B5EF4-FFF2-40B4-BE49-F238E27FC236}">
                <a16:creationId xmlns:a16="http://schemas.microsoft.com/office/drawing/2014/main" id="{A8AC0DD5-CF36-97C6-CAB5-281617F25D2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99945" y="2718978"/>
            <a:ext cx="10775105" cy="2544122"/>
          </a:xfrm>
        </p:spPr>
      </p:pic>
      <p:sp>
        <p:nvSpPr>
          <p:cNvPr id="3" name="Slide Number Placeholder 2">
            <a:extLst>
              <a:ext uri="{FF2B5EF4-FFF2-40B4-BE49-F238E27FC236}">
                <a16:creationId xmlns:a16="http://schemas.microsoft.com/office/drawing/2014/main" id="{1E9ED64E-6BF0-A680-DEC9-C232F743B085}"/>
              </a:ext>
            </a:extLst>
          </p:cNvPr>
          <p:cNvSpPr>
            <a:spLocks noGrp="1"/>
          </p:cNvSpPr>
          <p:nvPr>
            <p:ph type="sldNum" sz="quarter" idx="11"/>
          </p:nvPr>
        </p:nvSpPr>
        <p:spPr/>
        <p:txBody>
          <a:bodyPr/>
          <a:lstStyle/>
          <a:p>
            <a:fld id="{87649AB2-3694-EC44-96CD-D4B4E5998FBA}" type="slidenum">
              <a:rPr lang="en-US" smtClean="0"/>
              <a:pPr/>
              <a:t>4</a:t>
            </a:fld>
            <a:r>
              <a:rPr lang="en-US"/>
              <a:t>/60</a:t>
            </a:r>
          </a:p>
        </p:txBody>
      </p:sp>
    </p:spTree>
    <p:extLst>
      <p:ext uri="{BB962C8B-B14F-4D97-AF65-F5344CB8AC3E}">
        <p14:creationId xmlns:p14="http://schemas.microsoft.com/office/powerpoint/2010/main" val="3209329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637D108-6BAE-44E6-8FD1-89F9C4C10363}"/>
              </a:ext>
            </a:extLst>
          </p:cNvPr>
          <p:cNvSpPr>
            <a:spLocks noGrp="1"/>
          </p:cNvSpPr>
          <p:nvPr>
            <p:ph type="body" sz="quarter" idx="10"/>
          </p:nvPr>
        </p:nvSpPr>
        <p:spPr/>
        <p:txBody>
          <a:bodyPr/>
          <a:lstStyle/>
          <a:p>
            <a:endParaRPr lang="en-US"/>
          </a:p>
        </p:txBody>
      </p:sp>
      <p:sp>
        <p:nvSpPr>
          <p:cNvPr id="6" name="Title 1">
            <a:extLst>
              <a:ext uri="{FF2B5EF4-FFF2-40B4-BE49-F238E27FC236}">
                <a16:creationId xmlns:a16="http://schemas.microsoft.com/office/drawing/2014/main" id="{0312AE9A-A078-446F-B307-CF48A5E2DD13}"/>
              </a:ext>
            </a:extLst>
          </p:cNvPr>
          <p:cNvSpPr txBox="1">
            <a:spLocks/>
          </p:cNvSpPr>
          <p:nvPr/>
        </p:nvSpPr>
        <p:spPr>
          <a:xfrm>
            <a:off x="249352" y="807031"/>
            <a:ext cx="11094722" cy="607983"/>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t>Horovod</a:t>
            </a:r>
            <a:r>
              <a:rPr lang="en-US" dirty="0"/>
              <a:t> Distributed Training</a:t>
            </a:r>
            <a:endParaRPr lang="en" dirty="0">
              <a:cs typeface="Arial"/>
            </a:endParaRPr>
          </a:p>
        </p:txBody>
      </p:sp>
      <p:sp>
        <p:nvSpPr>
          <p:cNvPr id="3" name="Slide Number Placeholder 2">
            <a:extLst>
              <a:ext uri="{FF2B5EF4-FFF2-40B4-BE49-F238E27FC236}">
                <a16:creationId xmlns:a16="http://schemas.microsoft.com/office/drawing/2014/main" id="{12A8AE9D-61F9-2344-9FE2-485BB163970E}"/>
              </a:ext>
            </a:extLst>
          </p:cNvPr>
          <p:cNvSpPr>
            <a:spLocks noGrp="1"/>
          </p:cNvSpPr>
          <p:nvPr>
            <p:ph type="sldNum" sz="quarter" idx="11"/>
          </p:nvPr>
        </p:nvSpPr>
        <p:spPr/>
        <p:txBody>
          <a:bodyPr/>
          <a:lstStyle/>
          <a:p>
            <a:fld id="{87649AB2-3694-EC44-96CD-D4B4E5998FBA}" type="slidenum">
              <a:rPr lang="en-US" smtClean="0"/>
              <a:pPr/>
              <a:t>5</a:t>
            </a:fld>
            <a:r>
              <a:rPr lang="en-US"/>
              <a:t>/60</a:t>
            </a:r>
          </a:p>
        </p:txBody>
      </p:sp>
      <p:sp>
        <p:nvSpPr>
          <p:cNvPr id="10" name="TextBox 9">
            <a:extLst>
              <a:ext uri="{FF2B5EF4-FFF2-40B4-BE49-F238E27FC236}">
                <a16:creationId xmlns:a16="http://schemas.microsoft.com/office/drawing/2014/main" id="{C92A4A45-850F-3B83-EDF0-8AB4F0DCF7ED}"/>
              </a:ext>
            </a:extLst>
          </p:cNvPr>
          <p:cNvSpPr txBox="1"/>
          <p:nvPr/>
        </p:nvSpPr>
        <p:spPr>
          <a:xfrm>
            <a:off x="249353" y="1557431"/>
            <a:ext cx="11595512" cy="4493538"/>
          </a:xfrm>
          <a:prstGeom prst="rect">
            <a:avLst/>
          </a:prstGeom>
          <a:noFill/>
        </p:spPr>
        <p:txBody>
          <a:bodyPr wrap="square" rtlCol="0">
            <a:spAutoFit/>
          </a:bodyPr>
          <a:lstStyle/>
          <a:p>
            <a:pPr marL="342900" indent="-342900" algn="just">
              <a:buFont typeface="Arial" panose="020B0604020202020204" pitchFamily="34" charset="0"/>
              <a:buChar char="•"/>
            </a:pPr>
            <a:r>
              <a:rPr lang="en-US" sz="2200" dirty="0"/>
              <a:t>Since training our U-Net model is computationally heavy, we want to focus on distributed training to make it more scalable without losing the accuracy of our model. We applied synchronized data parallelism to scale the U-Net model training on multiple GPUs. </a:t>
            </a:r>
          </a:p>
          <a:p>
            <a:pPr algn="just"/>
            <a:endParaRPr lang="en-US" sz="2200" dirty="0"/>
          </a:p>
          <a:p>
            <a:pPr marL="342900" indent="-342900" algn="just">
              <a:buFont typeface="Arial" panose="020B0604020202020204" pitchFamily="34" charset="0"/>
              <a:buChar char="•"/>
            </a:pPr>
            <a:r>
              <a:rPr lang="en-US" sz="2200" dirty="0"/>
              <a:t>Instead of deploying one or multiple parameter servers, which are part of the built-in distribution strategy in TensorFlow, we opted to utilize </a:t>
            </a:r>
            <a:r>
              <a:rPr lang="en-US" sz="2200" dirty="0" err="1"/>
              <a:t>Horovod</a:t>
            </a:r>
            <a:r>
              <a:rPr lang="en-US" sz="2200" dirty="0"/>
              <a:t>  for aggregating and averaging gradients across multiple GPUs. </a:t>
            </a:r>
          </a:p>
          <a:p>
            <a:pPr marL="342900" indent="-342900" algn="just">
              <a:buFont typeface="Arial" panose="020B0604020202020204" pitchFamily="34" charset="0"/>
              <a:buChar char="•"/>
            </a:pPr>
            <a:endParaRPr lang="en-US" sz="2200" dirty="0"/>
          </a:p>
          <a:p>
            <a:pPr marL="342900" indent="-342900" algn="just">
              <a:buFont typeface="Arial" panose="020B0604020202020204" pitchFamily="34" charset="0"/>
              <a:buChar char="•"/>
            </a:pPr>
            <a:r>
              <a:rPr lang="en-US" sz="2200" dirty="0" err="1"/>
              <a:t>Horovod</a:t>
            </a:r>
            <a:r>
              <a:rPr lang="en-US" sz="2200" dirty="0"/>
              <a:t> is an open-source distributed deep-learning training framework developed by Uber. </a:t>
            </a:r>
          </a:p>
          <a:p>
            <a:pPr marL="342900" indent="-342900" algn="just">
              <a:buFont typeface="Arial" panose="020B0604020202020204" pitchFamily="34" charset="0"/>
              <a:buChar char="•"/>
            </a:pPr>
            <a:endParaRPr lang="en-US" sz="2200" dirty="0"/>
          </a:p>
          <a:p>
            <a:pPr marL="342900" indent="-342900" algn="just">
              <a:buFont typeface="Arial" panose="020B0604020202020204" pitchFamily="34" charset="0"/>
              <a:buChar char="•"/>
            </a:pPr>
            <a:r>
              <a:rPr lang="en-US" sz="2200" dirty="0"/>
              <a:t>It is an open-source distributed training library for TensorFlow, </a:t>
            </a:r>
            <a:r>
              <a:rPr lang="en-US" sz="2200" dirty="0" err="1"/>
              <a:t>Keras</a:t>
            </a:r>
            <a:r>
              <a:rPr lang="en-US" sz="2200" dirty="0"/>
              <a:t>, </a:t>
            </a:r>
            <a:r>
              <a:rPr lang="en-US" sz="2200" dirty="0" err="1"/>
              <a:t>PyTorch</a:t>
            </a:r>
            <a:r>
              <a:rPr lang="en-US" sz="2200" dirty="0"/>
              <a:t>, and Apache </a:t>
            </a:r>
            <a:r>
              <a:rPr lang="en-US" sz="2200" dirty="0" err="1"/>
              <a:t>MXNet</a:t>
            </a:r>
            <a:r>
              <a:rPr lang="en-US" sz="2200" dirty="0"/>
              <a:t>. </a:t>
            </a:r>
          </a:p>
        </p:txBody>
      </p:sp>
    </p:spTree>
    <p:extLst>
      <p:ext uri="{BB962C8B-B14F-4D97-AF65-F5344CB8AC3E}">
        <p14:creationId xmlns:p14="http://schemas.microsoft.com/office/powerpoint/2010/main" val="2551775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DF9B4B-B5D3-D0D1-4D21-5C8EBF17809A}"/>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41487083-6126-7FEE-DEDB-77A7E6517A01}"/>
              </a:ext>
            </a:extLst>
          </p:cNvPr>
          <p:cNvSpPr>
            <a:spLocks noGrp="1"/>
          </p:cNvSpPr>
          <p:nvPr>
            <p:ph type="body" sz="quarter" idx="10"/>
          </p:nvPr>
        </p:nvSpPr>
        <p:spPr/>
        <p:txBody>
          <a:bodyPr/>
          <a:lstStyle/>
          <a:p>
            <a:endParaRPr lang="en-US"/>
          </a:p>
        </p:txBody>
      </p:sp>
      <p:sp>
        <p:nvSpPr>
          <p:cNvPr id="6" name="Title 1">
            <a:extLst>
              <a:ext uri="{FF2B5EF4-FFF2-40B4-BE49-F238E27FC236}">
                <a16:creationId xmlns:a16="http://schemas.microsoft.com/office/drawing/2014/main" id="{5ECC4EB5-AB8E-3EEB-B5BE-8A619A3A5782}"/>
              </a:ext>
            </a:extLst>
          </p:cNvPr>
          <p:cNvSpPr txBox="1">
            <a:spLocks/>
          </p:cNvSpPr>
          <p:nvPr/>
        </p:nvSpPr>
        <p:spPr>
          <a:xfrm>
            <a:off x="249352" y="807031"/>
            <a:ext cx="11094722" cy="607983"/>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t>Horovod</a:t>
            </a:r>
            <a:r>
              <a:rPr lang="en-US" dirty="0"/>
              <a:t> Distributed Training</a:t>
            </a:r>
            <a:endParaRPr lang="en" dirty="0">
              <a:cs typeface="Arial"/>
            </a:endParaRPr>
          </a:p>
        </p:txBody>
      </p:sp>
      <p:sp>
        <p:nvSpPr>
          <p:cNvPr id="3" name="Slide Number Placeholder 2">
            <a:extLst>
              <a:ext uri="{FF2B5EF4-FFF2-40B4-BE49-F238E27FC236}">
                <a16:creationId xmlns:a16="http://schemas.microsoft.com/office/drawing/2014/main" id="{9639B2BF-A257-3976-8E7D-F6AA08E04568}"/>
              </a:ext>
            </a:extLst>
          </p:cNvPr>
          <p:cNvSpPr>
            <a:spLocks noGrp="1"/>
          </p:cNvSpPr>
          <p:nvPr>
            <p:ph type="sldNum" sz="quarter" idx="11"/>
          </p:nvPr>
        </p:nvSpPr>
        <p:spPr/>
        <p:txBody>
          <a:bodyPr/>
          <a:lstStyle/>
          <a:p>
            <a:fld id="{87649AB2-3694-EC44-96CD-D4B4E5998FBA}" type="slidenum">
              <a:rPr lang="en-US" smtClean="0"/>
              <a:pPr/>
              <a:t>6</a:t>
            </a:fld>
            <a:r>
              <a:rPr lang="en-US"/>
              <a:t>/60</a:t>
            </a:r>
          </a:p>
        </p:txBody>
      </p:sp>
      <p:sp>
        <p:nvSpPr>
          <p:cNvPr id="10" name="TextBox 9">
            <a:extLst>
              <a:ext uri="{FF2B5EF4-FFF2-40B4-BE49-F238E27FC236}">
                <a16:creationId xmlns:a16="http://schemas.microsoft.com/office/drawing/2014/main" id="{77E8C586-E12C-37E4-321F-0C12ED7BAB53}"/>
              </a:ext>
            </a:extLst>
          </p:cNvPr>
          <p:cNvSpPr txBox="1"/>
          <p:nvPr/>
        </p:nvSpPr>
        <p:spPr>
          <a:xfrm>
            <a:off x="249353" y="1587292"/>
            <a:ext cx="11595512" cy="2677656"/>
          </a:xfrm>
          <a:prstGeom prst="rect">
            <a:avLst/>
          </a:prstGeom>
          <a:noFill/>
        </p:spPr>
        <p:txBody>
          <a:bodyPr wrap="square" rtlCol="0">
            <a:spAutoFit/>
          </a:bodyPr>
          <a:lstStyle/>
          <a:p>
            <a:pPr marL="342900" indent="-342900">
              <a:buFont typeface="Arial" panose="020B0604020202020204" pitchFamily="34" charset="0"/>
              <a:buChar char="•"/>
            </a:pPr>
            <a:r>
              <a:rPr lang="en-US" sz="2400" dirty="0"/>
              <a:t>It enabled us to distribute the U-net model training over multiple GPUs. For efficient inter-GPU communication, it utilizes a ring-based all-reduce algorithm, which has been demonstrated to be bandwidth optimal and avoids system bottlenecks.</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MPI is used for </a:t>
            </a:r>
            <a:r>
              <a:rPr lang="en-US" sz="2400" dirty="0" err="1"/>
              <a:t>coordina</a:t>
            </a:r>
            <a:r>
              <a:rPr lang="en-US" sz="2400" dirty="0"/>
              <a:t> ting between the processes in </a:t>
            </a:r>
            <a:r>
              <a:rPr lang="en-US" sz="2400" dirty="0" err="1"/>
              <a:t>Horovod</a:t>
            </a:r>
            <a:r>
              <a:rPr lang="en-US" sz="2400" dirty="0"/>
              <a:t>. The Open-MPI-based wrapper is utilized to execute the </a:t>
            </a:r>
            <a:r>
              <a:rPr lang="en-US" sz="2400" dirty="0" err="1"/>
              <a:t>Horovod</a:t>
            </a:r>
            <a:r>
              <a:rPr lang="en-US" sz="2400" dirty="0"/>
              <a:t> scripts.</a:t>
            </a:r>
          </a:p>
        </p:txBody>
      </p:sp>
    </p:spTree>
    <p:extLst>
      <p:ext uri="{BB962C8B-B14F-4D97-AF65-F5344CB8AC3E}">
        <p14:creationId xmlns:p14="http://schemas.microsoft.com/office/powerpoint/2010/main" val="2809892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5E21F-EFC2-8F4A-B2EF-F57187EE3583}"/>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27F00889-FE63-366B-B35E-D9D6E0DC59B7}"/>
              </a:ext>
            </a:extLst>
          </p:cNvPr>
          <p:cNvSpPr>
            <a:spLocks noGrp="1"/>
          </p:cNvSpPr>
          <p:nvPr>
            <p:ph type="body" sz="quarter" idx="10"/>
          </p:nvPr>
        </p:nvSpPr>
        <p:spPr/>
        <p:txBody>
          <a:bodyPr/>
          <a:lstStyle/>
          <a:p>
            <a:endParaRPr lang="en-US"/>
          </a:p>
        </p:txBody>
      </p:sp>
      <p:sp>
        <p:nvSpPr>
          <p:cNvPr id="6" name="Title 1">
            <a:extLst>
              <a:ext uri="{FF2B5EF4-FFF2-40B4-BE49-F238E27FC236}">
                <a16:creationId xmlns:a16="http://schemas.microsoft.com/office/drawing/2014/main" id="{AE3EADC4-DCB5-0C41-0DC3-BD4D4DC6D802}"/>
              </a:ext>
            </a:extLst>
          </p:cNvPr>
          <p:cNvSpPr txBox="1">
            <a:spLocks/>
          </p:cNvSpPr>
          <p:nvPr/>
        </p:nvSpPr>
        <p:spPr>
          <a:xfrm>
            <a:off x="249352" y="807031"/>
            <a:ext cx="11094722" cy="607983"/>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t>Horovod</a:t>
            </a:r>
            <a:r>
              <a:rPr lang="en-US" dirty="0"/>
              <a:t> Distributed Training Steps</a:t>
            </a:r>
            <a:endParaRPr lang="en" dirty="0">
              <a:cs typeface="Arial"/>
            </a:endParaRPr>
          </a:p>
        </p:txBody>
      </p:sp>
      <p:sp>
        <p:nvSpPr>
          <p:cNvPr id="3" name="Slide Number Placeholder 2">
            <a:extLst>
              <a:ext uri="{FF2B5EF4-FFF2-40B4-BE49-F238E27FC236}">
                <a16:creationId xmlns:a16="http://schemas.microsoft.com/office/drawing/2014/main" id="{4B58152A-6901-473D-2FD5-EAA1C7FF9BA4}"/>
              </a:ext>
            </a:extLst>
          </p:cNvPr>
          <p:cNvSpPr>
            <a:spLocks noGrp="1"/>
          </p:cNvSpPr>
          <p:nvPr>
            <p:ph type="sldNum" sz="quarter" idx="11"/>
          </p:nvPr>
        </p:nvSpPr>
        <p:spPr/>
        <p:txBody>
          <a:bodyPr/>
          <a:lstStyle/>
          <a:p>
            <a:fld id="{87649AB2-3694-EC44-96CD-D4B4E5998FBA}" type="slidenum">
              <a:rPr lang="en-US" smtClean="0"/>
              <a:pPr/>
              <a:t>7</a:t>
            </a:fld>
            <a:r>
              <a:rPr lang="en-US"/>
              <a:t>/60</a:t>
            </a:r>
          </a:p>
        </p:txBody>
      </p:sp>
      <p:sp>
        <p:nvSpPr>
          <p:cNvPr id="10" name="TextBox 9">
            <a:extLst>
              <a:ext uri="{FF2B5EF4-FFF2-40B4-BE49-F238E27FC236}">
                <a16:creationId xmlns:a16="http://schemas.microsoft.com/office/drawing/2014/main" id="{A586047C-4D27-3182-5A72-6A11ED206E27}"/>
              </a:ext>
            </a:extLst>
          </p:cNvPr>
          <p:cNvSpPr txBox="1"/>
          <p:nvPr/>
        </p:nvSpPr>
        <p:spPr>
          <a:xfrm>
            <a:off x="249353" y="1415014"/>
            <a:ext cx="11595512" cy="4893647"/>
          </a:xfrm>
          <a:prstGeom prst="rect">
            <a:avLst/>
          </a:prstGeom>
          <a:noFill/>
        </p:spPr>
        <p:txBody>
          <a:bodyPr wrap="square" rtlCol="0">
            <a:spAutoFit/>
          </a:bodyPr>
          <a:lstStyle/>
          <a:p>
            <a:r>
              <a:rPr lang="en-US" sz="2400" dirty="0"/>
              <a:t>To integrate our single-GPU implementation with the </a:t>
            </a:r>
            <a:r>
              <a:rPr lang="en-US" sz="2400" dirty="0" err="1"/>
              <a:t>Horovod</a:t>
            </a:r>
            <a:r>
              <a:rPr lang="en-US" sz="2400" dirty="0"/>
              <a:t>-based multiple-GPU distributed training,</a:t>
            </a:r>
          </a:p>
          <a:p>
            <a:pPr marL="342900" indent="-342900">
              <a:buFont typeface="Arial" panose="020B0604020202020204" pitchFamily="34" charset="0"/>
              <a:buChar char="•"/>
            </a:pPr>
            <a:r>
              <a:rPr lang="en-US" sz="2400" dirty="0"/>
              <a:t>We first initialize </a:t>
            </a:r>
            <a:r>
              <a:rPr lang="en-US" sz="2400" dirty="0" err="1"/>
              <a:t>Horovod</a:t>
            </a:r>
            <a:r>
              <a:rPr lang="en-US" sz="2400" dirty="0"/>
              <a:t> using </a:t>
            </a:r>
            <a:r>
              <a:rPr lang="en-US" sz="2400" b="1" dirty="0" err="1"/>
              <a:t>hvd.init</a:t>
            </a:r>
            <a:r>
              <a:rPr lang="en-US" sz="2400" b="1" dirty="0"/>
              <a:t>() </a:t>
            </a:r>
            <a:r>
              <a:rPr lang="en-US" sz="2400" dirty="0"/>
              <a:t>and assign a GPU to each of the TensorFlow processes.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Then we wrap the TensorFlow optimizer with the </a:t>
            </a:r>
            <a:r>
              <a:rPr lang="en-US" sz="2400" dirty="0" err="1"/>
              <a:t>Horovod</a:t>
            </a:r>
            <a:r>
              <a:rPr lang="en-US" sz="2400" dirty="0"/>
              <a:t> optimizer using </a:t>
            </a:r>
            <a:r>
              <a:rPr lang="en-US" sz="2400" b="1" dirty="0"/>
              <a:t>opt=</a:t>
            </a:r>
            <a:r>
              <a:rPr lang="en-US" sz="2400" b="1" dirty="0" err="1"/>
              <a:t>hvd.DistributedOptimizer</a:t>
            </a:r>
            <a:r>
              <a:rPr lang="en-US" sz="2400" b="1" dirty="0"/>
              <a:t>(opt).</a:t>
            </a:r>
          </a:p>
          <a:p>
            <a:r>
              <a:rPr lang="en-US" sz="2400" b="1" dirty="0"/>
              <a:t> </a:t>
            </a:r>
          </a:p>
          <a:p>
            <a:pPr marL="342900" indent="-342900">
              <a:buFont typeface="Arial" panose="020B0604020202020204" pitchFamily="34" charset="0"/>
              <a:buChar char="•"/>
            </a:pPr>
            <a:r>
              <a:rPr lang="en-US" sz="2400" dirty="0"/>
              <a:t>This </a:t>
            </a:r>
            <a:r>
              <a:rPr lang="en-US" sz="2400" dirty="0" err="1"/>
              <a:t>Horovod</a:t>
            </a:r>
            <a:r>
              <a:rPr lang="en-US" sz="2400" dirty="0"/>
              <a:t> optimizer handles gradient averaging using a ring-based all-reduce mechanism.</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Finally, we broadcast initial variable states from rank 0 to all other processes using </a:t>
            </a:r>
            <a:r>
              <a:rPr lang="en-US" sz="2400" dirty="0" err="1"/>
              <a:t>hvd.callbacks.BroadcastGlobalVariablesCallback</a:t>
            </a:r>
            <a:r>
              <a:rPr lang="en-US" sz="2400" dirty="0"/>
              <a:t>(0)</a:t>
            </a:r>
          </a:p>
        </p:txBody>
      </p:sp>
    </p:spTree>
    <p:extLst>
      <p:ext uri="{BB962C8B-B14F-4D97-AF65-F5344CB8AC3E}">
        <p14:creationId xmlns:p14="http://schemas.microsoft.com/office/powerpoint/2010/main" val="808360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1AF35-5E7C-C90A-12E9-48F53A93960B}"/>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87C6FE62-D5C4-D34D-21D0-E8680485177E}"/>
              </a:ext>
            </a:extLst>
          </p:cNvPr>
          <p:cNvSpPr>
            <a:spLocks noGrp="1"/>
          </p:cNvSpPr>
          <p:nvPr>
            <p:ph type="body" sz="quarter" idx="10"/>
          </p:nvPr>
        </p:nvSpPr>
        <p:spPr/>
        <p:txBody>
          <a:bodyPr/>
          <a:lstStyle/>
          <a:p>
            <a:endParaRPr lang="en-US"/>
          </a:p>
        </p:txBody>
      </p:sp>
      <p:sp>
        <p:nvSpPr>
          <p:cNvPr id="6" name="Title 1">
            <a:extLst>
              <a:ext uri="{FF2B5EF4-FFF2-40B4-BE49-F238E27FC236}">
                <a16:creationId xmlns:a16="http://schemas.microsoft.com/office/drawing/2014/main" id="{A754EA86-7B6F-1BD2-010A-B63AD1473B69}"/>
              </a:ext>
            </a:extLst>
          </p:cNvPr>
          <p:cNvSpPr txBox="1">
            <a:spLocks/>
          </p:cNvSpPr>
          <p:nvPr/>
        </p:nvSpPr>
        <p:spPr>
          <a:xfrm>
            <a:off x="249352" y="807031"/>
            <a:ext cx="11094722" cy="607983"/>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t>Horovod</a:t>
            </a:r>
            <a:r>
              <a:rPr lang="en-US" dirty="0"/>
              <a:t> Distributed Training Code</a:t>
            </a:r>
            <a:endParaRPr lang="en" dirty="0">
              <a:cs typeface="Arial"/>
            </a:endParaRPr>
          </a:p>
        </p:txBody>
      </p:sp>
      <p:sp>
        <p:nvSpPr>
          <p:cNvPr id="3" name="Slide Number Placeholder 2">
            <a:extLst>
              <a:ext uri="{FF2B5EF4-FFF2-40B4-BE49-F238E27FC236}">
                <a16:creationId xmlns:a16="http://schemas.microsoft.com/office/drawing/2014/main" id="{6B4E47B5-5456-5574-8305-66B0B98B7314}"/>
              </a:ext>
            </a:extLst>
          </p:cNvPr>
          <p:cNvSpPr>
            <a:spLocks noGrp="1"/>
          </p:cNvSpPr>
          <p:nvPr>
            <p:ph type="sldNum" sz="quarter" idx="11"/>
          </p:nvPr>
        </p:nvSpPr>
        <p:spPr/>
        <p:txBody>
          <a:bodyPr/>
          <a:lstStyle/>
          <a:p>
            <a:fld id="{87649AB2-3694-EC44-96CD-D4B4E5998FBA}" type="slidenum">
              <a:rPr lang="en-US" smtClean="0"/>
              <a:pPr/>
              <a:t>8</a:t>
            </a:fld>
            <a:r>
              <a:rPr lang="en-US"/>
              <a:t>/60</a:t>
            </a:r>
          </a:p>
        </p:txBody>
      </p:sp>
      <p:pic>
        <p:nvPicPr>
          <p:cNvPr id="7" name="Picture 6" descr="A screenshot of a computer program&#10;&#10;Description automatically generated">
            <a:extLst>
              <a:ext uri="{FF2B5EF4-FFF2-40B4-BE49-F238E27FC236}">
                <a16:creationId xmlns:a16="http://schemas.microsoft.com/office/drawing/2014/main" id="{0551AE77-C90A-A30F-7A5B-B56413771E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6022" y="1415014"/>
            <a:ext cx="8981026" cy="5005348"/>
          </a:xfrm>
          <a:prstGeom prst="rect">
            <a:avLst/>
          </a:prstGeom>
        </p:spPr>
      </p:pic>
    </p:spTree>
    <p:extLst>
      <p:ext uri="{BB962C8B-B14F-4D97-AF65-F5344CB8AC3E}">
        <p14:creationId xmlns:p14="http://schemas.microsoft.com/office/powerpoint/2010/main" val="1319396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6D4C64-DC7F-F195-CF26-944524C7D578}"/>
            </a:ext>
          </a:extLst>
        </p:cNvPr>
        <p:cNvGrpSpPr/>
        <p:nvPr/>
      </p:nvGrpSpPr>
      <p:grpSpPr>
        <a:xfrm>
          <a:off x="0" y="0"/>
          <a:ext cx="0" cy="0"/>
          <a:chOff x="0" y="0"/>
          <a:chExt cx="0" cy="0"/>
        </a:xfrm>
      </p:grpSpPr>
      <p:sp>
        <p:nvSpPr>
          <p:cNvPr id="4" name="Text Placeholder 3">
            <a:extLst>
              <a:ext uri="{FF2B5EF4-FFF2-40B4-BE49-F238E27FC236}">
                <a16:creationId xmlns:a16="http://schemas.microsoft.com/office/drawing/2014/main" id="{733124AF-B931-7F88-EF9E-60E63D14FEC9}"/>
              </a:ext>
            </a:extLst>
          </p:cNvPr>
          <p:cNvSpPr>
            <a:spLocks noGrp="1"/>
          </p:cNvSpPr>
          <p:nvPr>
            <p:ph type="body" sz="quarter" idx="10"/>
          </p:nvPr>
        </p:nvSpPr>
        <p:spPr/>
        <p:txBody>
          <a:bodyPr/>
          <a:lstStyle/>
          <a:p>
            <a:endParaRPr lang="en-US"/>
          </a:p>
        </p:txBody>
      </p:sp>
      <p:sp>
        <p:nvSpPr>
          <p:cNvPr id="6" name="Title 1">
            <a:extLst>
              <a:ext uri="{FF2B5EF4-FFF2-40B4-BE49-F238E27FC236}">
                <a16:creationId xmlns:a16="http://schemas.microsoft.com/office/drawing/2014/main" id="{B3653A1F-4E7B-4FC5-F6B2-90C228F0F6C5}"/>
              </a:ext>
            </a:extLst>
          </p:cNvPr>
          <p:cNvSpPr txBox="1">
            <a:spLocks/>
          </p:cNvSpPr>
          <p:nvPr/>
        </p:nvSpPr>
        <p:spPr>
          <a:xfrm>
            <a:off x="249352" y="807031"/>
            <a:ext cx="11094722" cy="607983"/>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t>Horovod</a:t>
            </a:r>
            <a:r>
              <a:rPr lang="en-US" dirty="0"/>
              <a:t> Distributed Training Setup</a:t>
            </a:r>
            <a:endParaRPr lang="en" dirty="0">
              <a:cs typeface="Arial"/>
            </a:endParaRPr>
          </a:p>
        </p:txBody>
      </p:sp>
      <p:sp>
        <p:nvSpPr>
          <p:cNvPr id="3" name="Slide Number Placeholder 2">
            <a:extLst>
              <a:ext uri="{FF2B5EF4-FFF2-40B4-BE49-F238E27FC236}">
                <a16:creationId xmlns:a16="http://schemas.microsoft.com/office/drawing/2014/main" id="{07B405EB-713E-947D-4BEE-D62DF674F97D}"/>
              </a:ext>
            </a:extLst>
          </p:cNvPr>
          <p:cNvSpPr>
            <a:spLocks noGrp="1"/>
          </p:cNvSpPr>
          <p:nvPr>
            <p:ph type="sldNum" sz="quarter" idx="11"/>
          </p:nvPr>
        </p:nvSpPr>
        <p:spPr/>
        <p:txBody>
          <a:bodyPr/>
          <a:lstStyle/>
          <a:p>
            <a:fld id="{87649AB2-3694-EC44-96CD-D4B4E5998FBA}" type="slidenum">
              <a:rPr lang="en-US" smtClean="0"/>
              <a:pPr/>
              <a:t>9</a:t>
            </a:fld>
            <a:r>
              <a:rPr lang="en-US"/>
              <a:t>/60</a:t>
            </a:r>
          </a:p>
        </p:txBody>
      </p:sp>
      <p:sp>
        <p:nvSpPr>
          <p:cNvPr id="2" name="TextBox 1">
            <a:extLst>
              <a:ext uri="{FF2B5EF4-FFF2-40B4-BE49-F238E27FC236}">
                <a16:creationId xmlns:a16="http://schemas.microsoft.com/office/drawing/2014/main" id="{64BF19E5-0698-C64B-3DB3-9E0FBCEA55F5}"/>
              </a:ext>
            </a:extLst>
          </p:cNvPr>
          <p:cNvSpPr txBox="1"/>
          <p:nvPr/>
        </p:nvSpPr>
        <p:spPr>
          <a:xfrm>
            <a:off x="249352" y="1627836"/>
            <a:ext cx="11595513" cy="3785652"/>
          </a:xfrm>
          <a:prstGeom prst="rect">
            <a:avLst/>
          </a:prstGeom>
          <a:noFill/>
        </p:spPr>
        <p:txBody>
          <a:bodyPr wrap="square" rtlCol="0">
            <a:spAutoFit/>
          </a:bodyPr>
          <a:lstStyle/>
          <a:p>
            <a:pPr marL="342900" indent="-342900">
              <a:buFont typeface="Arial" panose="020B0604020202020204" pitchFamily="34" charset="0"/>
              <a:buChar char="•"/>
            </a:pPr>
            <a:r>
              <a:rPr lang="en-US" sz="2400" dirty="0"/>
              <a:t>Our U-Net models have a batch size of 32, and the number of epochs is 50 for the results reported in the next section.</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Total 4224 , 256x256 S2 images.</a:t>
            </a:r>
          </a:p>
          <a:p>
            <a:r>
              <a:rPr lang="en-US" sz="2400" dirty="0"/>
              <a:t> </a:t>
            </a:r>
          </a:p>
          <a:p>
            <a:pPr marL="342900" indent="-342900">
              <a:buFont typeface="Arial" panose="020B0604020202020204" pitchFamily="34" charset="0"/>
              <a:buChar char="•"/>
            </a:pPr>
            <a:r>
              <a:rPr lang="en-US" sz="2400" dirty="0"/>
              <a:t>Since this U-net training is computationally heavy, we have applied </a:t>
            </a:r>
            <a:r>
              <a:rPr lang="en-US" sz="2400" dirty="0" err="1"/>
              <a:t>Horovod</a:t>
            </a:r>
            <a:r>
              <a:rPr lang="en-US" sz="2400" dirty="0"/>
              <a:t>-based distributed training. </a:t>
            </a:r>
          </a:p>
          <a:p>
            <a:pPr marL="342900" indent="-342900">
              <a:buFont typeface="Arial" panose="020B0604020202020204" pitchFamily="34" charset="0"/>
              <a:buChar char="•"/>
            </a:pPr>
            <a:endParaRPr lang="en-US" sz="2400" dirty="0"/>
          </a:p>
          <a:p>
            <a:pPr marL="342900" indent="-342900">
              <a:buFont typeface="Arial" panose="020B0604020202020204" pitchFamily="34" charset="0"/>
              <a:buChar char="•"/>
            </a:pPr>
            <a:r>
              <a:rPr lang="en-US" sz="2400" dirty="0"/>
              <a:t>For this, we have utilized an NVIDIA DGX A100 machine with dual CPUs, each with four A100 GPUs.</a:t>
            </a:r>
          </a:p>
        </p:txBody>
      </p:sp>
    </p:spTree>
    <p:extLst>
      <p:ext uri="{BB962C8B-B14F-4D97-AF65-F5344CB8AC3E}">
        <p14:creationId xmlns:p14="http://schemas.microsoft.com/office/powerpoint/2010/main" val="3197539557"/>
      </p:ext>
    </p:extLst>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584</Words>
  <Application>Microsoft Macintosh PowerPoint</Application>
  <PresentationFormat>Widescreen</PresentationFormat>
  <Paragraphs>104</Paragraphs>
  <Slides>14</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Segoe UI</vt:lpstr>
      <vt:lpstr>Office Theme</vt:lpstr>
      <vt:lpstr>Horovod Distributed Polar Sea-Ice Classification over Sentinel-2 Imagery</vt:lpstr>
      <vt:lpstr>U-Net Classification Training and Testing Workflow</vt:lpstr>
      <vt:lpstr>U-Net Architecture</vt:lpstr>
      <vt:lpstr>U-Net model Inferencing</vt:lpstr>
      <vt:lpstr>PowerPoint Presentation</vt:lpstr>
      <vt:lpstr>PowerPoint Presentation</vt:lpstr>
      <vt:lpstr>PowerPoint Presentation</vt:lpstr>
      <vt:lpstr>PowerPoint Presentation</vt:lpstr>
      <vt:lpstr>PowerPoint Presentation</vt:lpstr>
      <vt:lpstr>Distributed U-Net model training via Horovod framework</vt:lpstr>
      <vt:lpstr>Distributed U-Net model training via Horovod framework</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Jurdana Masuma Iqrah</cp:lastModifiedBy>
  <cp:revision>40</cp:revision>
  <dcterms:created xsi:type="dcterms:W3CDTF">2023-08-28T00:48:41Z</dcterms:created>
  <dcterms:modified xsi:type="dcterms:W3CDTF">2024-11-25T21:14:54Z</dcterms:modified>
</cp:coreProperties>
</file>

<file path=docProps/thumbnail.jpeg>
</file>